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305" r:id="rId1"/>
  </p:sldMasterIdLst>
  <p:notesMasterIdLst>
    <p:notesMasterId r:id="rId19"/>
  </p:notesMasterIdLst>
  <p:sldIdLst>
    <p:sldId id="266" r:id="rId2"/>
    <p:sldId id="256" r:id="rId3"/>
    <p:sldId id="268" r:id="rId4"/>
    <p:sldId id="269" r:id="rId5"/>
    <p:sldId id="270" r:id="rId6"/>
    <p:sldId id="271" r:id="rId7"/>
    <p:sldId id="273" r:id="rId8"/>
    <p:sldId id="274" r:id="rId9"/>
    <p:sldId id="272" r:id="rId10"/>
    <p:sldId id="264" r:id="rId11"/>
    <p:sldId id="262" r:id="rId12"/>
    <p:sldId id="259" r:id="rId13"/>
    <p:sldId id="258" r:id="rId14"/>
    <p:sldId id="257" r:id="rId15"/>
    <p:sldId id="260" r:id="rId16"/>
    <p:sldId id="261" r:id="rId17"/>
    <p:sldId id="263" r:id="rId18"/>
  </p:sldIdLst>
  <p:sldSz cx="14630400" cy="8229600"/>
  <p:notesSz cx="8229600" cy="14630400"/>
  <p:embeddedFontLst>
    <p:embeddedFont>
      <p:font typeface="Bahnschrift SemiBold Condensed" panose="020B0502040204020203" pitchFamily="34" charset="0"/>
      <p:bold r:id="rId20"/>
    </p:embeddedFont>
    <p:embeddedFont>
      <p:font typeface="Gabriola" panose="04040605051002020D02" pitchFamily="82" charset="0"/>
      <p:regular r:id="rId21"/>
    </p:embeddedFont>
    <p:embeddedFont>
      <p:font typeface="Gelasio" panose="020B0604020202020204" charset="0"/>
      <p:regular r:id="rId22"/>
    </p:embeddedFont>
    <p:embeddedFont>
      <p:font typeface="Lato" panose="020F0502020204030203" pitchFamily="3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
      <p:font typeface="Wingdings 3" panose="050401020108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1575A-AD54-B784-F432-853283417DA1}" v="157" dt="2024-09-15T08:13:33.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9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ey vats" userId="fd5eee5ba8329e3f" providerId="LiveId" clId="{6A9E6CB6-5513-4BF7-A0F5-3AD40A6690BB}"/>
    <pc:docChg chg="undo custSel delSld modSld sldOrd">
      <pc:chgData name="kartikey vats" userId="fd5eee5ba8329e3f" providerId="LiveId" clId="{6A9E6CB6-5513-4BF7-A0F5-3AD40A6690BB}" dt="2024-09-15T11:14:37.241" v="1089" actId="14100"/>
      <pc:docMkLst>
        <pc:docMk/>
      </pc:docMkLst>
      <pc:sldChg chg="modSp mod">
        <pc:chgData name="kartikey vats" userId="fd5eee5ba8329e3f" providerId="LiveId" clId="{6A9E6CB6-5513-4BF7-A0F5-3AD40A6690BB}" dt="2024-09-15T09:38:24.495" v="903" actId="1076"/>
        <pc:sldMkLst>
          <pc:docMk/>
          <pc:sldMk cId="0" sldId="256"/>
        </pc:sldMkLst>
        <pc:spChg chg="mod">
          <ac:chgData name="kartikey vats" userId="fd5eee5ba8329e3f" providerId="LiveId" clId="{6A9E6CB6-5513-4BF7-A0F5-3AD40A6690BB}" dt="2024-09-15T09:38:21.455" v="902" actId="1076"/>
          <ac:spMkLst>
            <pc:docMk/>
            <pc:sldMk cId="0" sldId="256"/>
            <ac:spMk id="3" creationId="{00000000-0000-0000-0000-000000000000}"/>
          </ac:spMkLst>
        </pc:spChg>
        <pc:spChg chg="mod">
          <ac:chgData name="kartikey vats" userId="fd5eee5ba8329e3f" providerId="LiveId" clId="{6A9E6CB6-5513-4BF7-A0F5-3AD40A6690BB}" dt="2024-09-15T09:38:24.495" v="903" actId="1076"/>
          <ac:spMkLst>
            <pc:docMk/>
            <pc:sldMk cId="0" sldId="256"/>
            <ac:spMk id="4" creationId="{00000000-0000-0000-0000-000000000000}"/>
          </ac:spMkLst>
        </pc:spChg>
      </pc:sldChg>
      <pc:sldChg chg="addSp delSp modSp mod">
        <pc:chgData name="kartikey vats" userId="fd5eee5ba8329e3f" providerId="LiveId" clId="{6A9E6CB6-5513-4BF7-A0F5-3AD40A6690BB}" dt="2024-09-15T09:03:57.685" v="114" actId="1076"/>
        <pc:sldMkLst>
          <pc:docMk/>
          <pc:sldMk cId="0" sldId="257"/>
        </pc:sldMkLst>
        <pc:picChg chg="del">
          <ac:chgData name="kartikey vats" userId="fd5eee5ba8329e3f" providerId="LiveId" clId="{6A9E6CB6-5513-4BF7-A0F5-3AD40A6690BB}" dt="2024-09-15T09:03:37.563" v="108" actId="478"/>
          <ac:picMkLst>
            <pc:docMk/>
            <pc:sldMk cId="0" sldId="257"/>
            <ac:picMk id="3" creationId="{00000000-0000-0000-0000-000000000000}"/>
          </ac:picMkLst>
        </pc:picChg>
        <pc:picChg chg="add mod">
          <ac:chgData name="kartikey vats" userId="fd5eee5ba8329e3f" providerId="LiveId" clId="{6A9E6CB6-5513-4BF7-A0F5-3AD40A6690BB}" dt="2024-09-15T09:03:57.685" v="114" actId="1076"/>
          <ac:picMkLst>
            <pc:docMk/>
            <pc:sldMk cId="0" sldId="257"/>
            <ac:picMk id="2050" creationId="{E8DD0525-80C2-50FF-1986-D54EF86B0B41}"/>
          </ac:picMkLst>
        </pc:picChg>
      </pc:sldChg>
      <pc:sldChg chg="delSp modSp mod">
        <pc:chgData name="kartikey vats" userId="fd5eee5ba8329e3f" providerId="LiveId" clId="{6A9E6CB6-5513-4BF7-A0F5-3AD40A6690BB}" dt="2024-09-15T10:54:12.659" v="1003" actId="207"/>
        <pc:sldMkLst>
          <pc:docMk/>
          <pc:sldMk cId="0" sldId="258"/>
        </pc:sldMkLst>
        <pc:spChg chg="mod">
          <ac:chgData name="kartikey vats" userId="fd5eee5ba8329e3f" providerId="LiveId" clId="{6A9E6CB6-5513-4BF7-A0F5-3AD40A6690BB}" dt="2024-09-15T09:55:09.061" v="971" actId="115"/>
          <ac:spMkLst>
            <pc:docMk/>
            <pc:sldMk cId="0" sldId="258"/>
            <ac:spMk id="2" creationId="{00000000-0000-0000-0000-000000000000}"/>
          </ac:spMkLst>
        </pc:spChg>
        <pc:spChg chg="mod">
          <ac:chgData name="kartikey vats" userId="fd5eee5ba8329e3f" providerId="LiveId" clId="{6A9E6CB6-5513-4BF7-A0F5-3AD40A6690BB}" dt="2024-09-15T10:54:05.864" v="1000" actId="403"/>
          <ac:spMkLst>
            <pc:docMk/>
            <pc:sldMk cId="0" sldId="258"/>
            <ac:spMk id="3" creationId="{00000000-0000-0000-0000-000000000000}"/>
          </ac:spMkLst>
        </pc:spChg>
        <pc:spChg chg="mod">
          <ac:chgData name="kartikey vats" userId="fd5eee5ba8329e3f" providerId="LiveId" clId="{6A9E6CB6-5513-4BF7-A0F5-3AD40A6690BB}" dt="2024-09-15T10:53:50.405" v="992" actId="14100"/>
          <ac:spMkLst>
            <pc:docMk/>
            <pc:sldMk cId="0" sldId="258"/>
            <ac:spMk id="4" creationId="{00000000-0000-0000-0000-000000000000}"/>
          </ac:spMkLst>
        </pc:spChg>
        <pc:spChg chg="mod">
          <ac:chgData name="kartikey vats" userId="fd5eee5ba8329e3f" providerId="LiveId" clId="{6A9E6CB6-5513-4BF7-A0F5-3AD40A6690BB}" dt="2024-09-15T10:54:12.659" v="1003" actId="207"/>
          <ac:spMkLst>
            <pc:docMk/>
            <pc:sldMk cId="0" sldId="258"/>
            <ac:spMk id="5" creationId="{00000000-0000-0000-0000-000000000000}"/>
          </ac:spMkLst>
        </pc:spChg>
        <pc:spChg chg="mod">
          <ac:chgData name="kartikey vats" userId="fd5eee5ba8329e3f" providerId="LiveId" clId="{6A9E6CB6-5513-4BF7-A0F5-3AD40A6690BB}" dt="2024-09-15T10:53:58.364" v="996" actId="14100"/>
          <ac:spMkLst>
            <pc:docMk/>
            <pc:sldMk cId="0" sldId="258"/>
            <ac:spMk id="6" creationId="{00000000-0000-0000-0000-000000000000}"/>
          </ac:spMkLst>
        </pc:spChg>
        <pc:spChg chg="del">
          <ac:chgData name="kartikey vats" userId="fd5eee5ba8329e3f" providerId="LiveId" clId="{6A9E6CB6-5513-4BF7-A0F5-3AD40A6690BB}" dt="2024-09-15T10:53:10.510" v="982" actId="478"/>
          <ac:spMkLst>
            <pc:docMk/>
            <pc:sldMk cId="0" sldId="258"/>
            <ac:spMk id="7" creationId="{00000000-0000-0000-0000-000000000000}"/>
          </ac:spMkLst>
        </pc:spChg>
        <pc:spChg chg="del">
          <ac:chgData name="kartikey vats" userId="fd5eee5ba8329e3f" providerId="LiveId" clId="{6A9E6CB6-5513-4BF7-A0F5-3AD40A6690BB}" dt="2024-09-15T10:53:14.167" v="983" actId="478"/>
          <ac:spMkLst>
            <pc:docMk/>
            <pc:sldMk cId="0" sldId="258"/>
            <ac:spMk id="8" creationId="{00000000-0000-0000-0000-000000000000}"/>
          </ac:spMkLst>
        </pc:spChg>
      </pc:sldChg>
      <pc:sldChg chg="addSp delSp modSp mod">
        <pc:chgData name="kartikey vats" userId="fd5eee5ba8329e3f" providerId="LiveId" clId="{6A9E6CB6-5513-4BF7-A0F5-3AD40A6690BB}" dt="2024-09-15T10:56:46.432" v="1042" actId="20577"/>
        <pc:sldMkLst>
          <pc:docMk/>
          <pc:sldMk cId="0" sldId="259"/>
        </pc:sldMkLst>
        <pc:spChg chg="mod">
          <ac:chgData name="kartikey vats" userId="fd5eee5ba8329e3f" providerId="LiveId" clId="{6A9E6CB6-5513-4BF7-A0F5-3AD40A6690BB}" dt="2024-09-15T10:52:10.952" v="976" actId="20577"/>
          <ac:spMkLst>
            <pc:docMk/>
            <pc:sldMk cId="0" sldId="259"/>
            <ac:spMk id="7" creationId="{00000000-0000-0000-0000-000000000000}"/>
          </ac:spMkLst>
        </pc:spChg>
        <pc:spChg chg="mod">
          <ac:chgData name="kartikey vats" userId="fd5eee5ba8329e3f" providerId="LiveId" clId="{6A9E6CB6-5513-4BF7-A0F5-3AD40A6690BB}" dt="2024-09-15T10:52:36.539" v="981" actId="115"/>
          <ac:spMkLst>
            <pc:docMk/>
            <pc:sldMk cId="0" sldId="259"/>
            <ac:spMk id="11" creationId="{00000000-0000-0000-0000-000000000000}"/>
          </ac:spMkLst>
        </pc:spChg>
        <pc:spChg chg="mod">
          <ac:chgData name="kartikey vats" userId="fd5eee5ba8329e3f" providerId="LiveId" clId="{6A9E6CB6-5513-4BF7-A0F5-3AD40A6690BB}" dt="2024-09-15T10:54:28.363" v="1004" actId="1076"/>
          <ac:spMkLst>
            <pc:docMk/>
            <pc:sldMk cId="0" sldId="259"/>
            <ac:spMk id="12" creationId="{00000000-0000-0000-0000-000000000000}"/>
          </ac:spMkLst>
        </pc:spChg>
        <pc:spChg chg="mod">
          <ac:chgData name="kartikey vats" userId="fd5eee5ba8329e3f" providerId="LiveId" clId="{6A9E6CB6-5513-4BF7-A0F5-3AD40A6690BB}" dt="2024-09-15T10:54:38.755" v="1006" actId="1076"/>
          <ac:spMkLst>
            <pc:docMk/>
            <pc:sldMk cId="0" sldId="259"/>
            <ac:spMk id="13" creationId="{00000000-0000-0000-0000-000000000000}"/>
          </ac:spMkLst>
        </pc:spChg>
        <pc:spChg chg="mod">
          <ac:chgData name="kartikey vats" userId="fd5eee5ba8329e3f" providerId="LiveId" clId="{6A9E6CB6-5513-4BF7-A0F5-3AD40A6690BB}" dt="2024-09-15T10:54:32.380" v="1005" actId="1076"/>
          <ac:spMkLst>
            <pc:docMk/>
            <pc:sldMk cId="0" sldId="259"/>
            <ac:spMk id="14" creationId="{00000000-0000-0000-0000-000000000000}"/>
          </ac:spMkLst>
        </pc:spChg>
        <pc:spChg chg="mod">
          <ac:chgData name="kartikey vats" userId="fd5eee5ba8329e3f" providerId="LiveId" clId="{6A9E6CB6-5513-4BF7-A0F5-3AD40A6690BB}" dt="2024-09-15T10:54:46.725" v="1007" actId="1076"/>
          <ac:spMkLst>
            <pc:docMk/>
            <pc:sldMk cId="0" sldId="259"/>
            <ac:spMk id="15" creationId="{00000000-0000-0000-0000-000000000000}"/>
          </ac:spMkLst>
        </pc:spChg>
        <pc:spChg chg="mod">
          <ac:chgData name="kartikey vats" userId="fd5eee5ba8329e3f" providerId="LiveId" clId="{6A9E6CB6-5513-4BF7-A0F5-3AD40A6690BB}" dt="2024-09-15T10:55:06.509" v="1010" actId="1076"/>
          <ac:spMkLst>
            <pc:docMk/>
            <pc:sldMk cId="0" sldId="259"/>
            <ac:spMk id="16" creationId="{00000000-0000-0000-0000-000000000000}"/>
          </ac:spMkLst>
        </pc:spChg>
        <pc:spChg chg="mod">
          <ac:chgData name="kartikey vats" userId="fd5eee5ba8329e3f" providerId="LiveId" clId="{6A9E6CB6-5513-4BF7-A0F5-3AD40A6690BB}" dt="2024-09-15T10:55:12.479" v="1011" actId="1076"/>
          <ac:spMkLst>
            <pc:docMk/>
            <pc:sldMk cId="0" sldId="259"/>
            <ac:spMk id="17" creationId="{00000000-0000-0000-0000-000000000000}"/>
          </ac:spMkLst>
        </pc:spChg>
        <pc:spChg chg="mod">
          <ac:chgData name="kartikey vats" userId="fd5eee5ba8329e3f" providerId="LiveId" clId="{6A9E6CB6-5513-4BF7-A0F5-3AD40A6690BB}" dt="2024-09-15T10:55:37.580" v="1029" actId="20577"/>
          <ac:spMkLst>
            <pc:docMk/>
            <pc:sldMk cId="0" sldId="259"/>
            <ac:spMk id="18" creationId="{00000000-0000-0000-0000-000000000000}"/>
          </ac:spMkLst>
        </pc:spChg>
        <pc:spChg chg="mod">
          <ac:chgData name="kartikey vats" userId="fd5eee5ba8329e3f" providerId="LiveId" clId="{6A9E6CB6-5513-4BF7-A0F5-3AD40A6690BB}" dt="2024-09-15T10:55:40.454" v="1030" actId="20577"/>
          <ac:spMkLst>
            <pc:docMk/>
            <pc:sldMk cId="0" sldId="259"/>
            <ac:spMk id="19" creationId="{00000000-0000-0000-0000-000000000000}"/>
          </ac:spMkLst>
        </pc:spChg>
        <pc:spChg chg="add">
          <ac:chgData name="kartikey vats" userId="fd5eee5ba8329e3f" providerId="LiveId" clId="{6A9E6CB6-5513-4BF7-A0F5-3AD40A6690BB}" dt="2024-09-15T09:01:04.634" v="99"/>
          <ac:spMkLst>
            <pc:docMk/>
            <pc:sldMk cId="0" sldId="259"/>
            <ac:spMk id="20" creationId="{2792C431-985E-3156-A90E-A68AA2A6B768}"/>
          </ac:spMkLst>
        </pc:spChg>
        <pc:spChg chg="add mod">
          <ac:chgData name="kartikey vats" userId="fd5eee5ba8329e3f" providerId="LiveId" clId="{6A9E6CB6-5513-4BF7-A0F5-3AD40A6690BB}" dt="2024-09-15T10:56:46.432" v="1042" actId="20577"/>
          <ac:spMkLst>
            <pc:docMk/>
            <pc:sldMk cId="0" sldId="259"/>
            <ac:spMk id="22" creationId="{D613EBF1-BA1D-C873-0A1B-42211427BC91}"/>
          </ac:spMkLst>
        </pc:spChg>
        <pc:picChg chg="del">
          <ac:chgData name="kartikey vats" userId="fd5eee5ba8329e3f" providerId="LiveId" clId="{6A9E6CB6-5513-4BF7-A0F5-3AD40A6690BB}" dt="2024-09-15T09:01:11.862" v="101" actId="478"/>
          <ac:picMkLst>
            <pc:docMk/>
            <pc:sldMk cId="0" sldId="259"/>
            <ac:picMk id="2" creationId="{00000000-0000-0000-0000-000000000000}"/>
          </ac:picMkLst>
        </pc:picChg>
        <pc:picChg chg="add mod">
          <ac:chgData name="kartikey vats" userId="fd5eee5ba8329e3f" providerId="LiveId" clId="{6A9E6CB6-5513-4BF7-A0F5-3AD40A6690BB}" dt="2024-09-15T09:01:31.924" v="107" actId="1076"/>
          <ac:picMkLst>
            <pc:docMk/>
            <pc:sldMk cId="0" sldId="259"/>
            <ac:picMk id="21" creationId="{BDFC9CBD-9D3F-FDC3-04AA-DDAD404A0A25}"/>
          </ac:picMkLst>
        </pc:picChg>
      </pc:sldChg>
      <pc:sldChg chg="addSp modSp mod ord">
        <pc:chgData name="kartikey vats" userId="fd5eee5ba8329e3f" providerId="LiveId" clId="{6A9E6CB6-5513-4BF7-A0F5-3AD40A6690BB}" dt="2024-09-15T09:54:21.101" v="962"/>
        <pc:sldMkLst>
          <pc:docMk/>
          <pc:sldMk cId="0" sldId="260"/>
        </pc:sldMkLst>
        <pc:spChg chg="mod">
          <ac:chgData name="kartikey vats" userId="fd5eee5ba8329e3f" providerId="LiveId" clId="{6A9E6CB6-5513-4BF7-A0F5-3AD40A6690BB}" dt="2024-09-15T09:24:26.793" v="577" actId="207"/>
          <ac:spMkLst>
            <pc:docMk/>
            <pc:sldMk cId="0" sldId="260"/>
            <ac:spMk id="3" creationId="{00000000-0000-0000-0000-000000000000}"/>
          </ac:spMkLst>
        </pc:spChg>
        <pc:spChg chg="mod">
          <ac:chgData name="kartikey vats" userId="fd5eee5ba8329e3f" providerId="LiveId" clId="{6A9E6CB6-5513-4BF7-A0F5-3AD40A6690BB}" dt="2024-09-15T09:26:34.978" v="607" actId="1076"/>
          <ac:spMkLst>
            <pc:docMk/>
            <pc:sldMk cId="0" sldId="260"/>
            <ac:spMk id="4" creationId="{00000000-0000-0000-0000-000000000000}"/>
          </ac:spMkLst>
        </pc:spChg>
        <pc:spChg chg="mod">
          <ac:chgData name="kartikey vats" userId="fd5eee5ba8329e3f" providerId="LiveId" clId="{6A9E6CB6-5513-4BF7-A0F5-3AD40A6690BB}" dt="2024-09-15T09:26:50.949" v="611" actId="1076"/>
          <ac:spMkLst>
            <pc:docMk/>
            <pc:sldMk cId="0" sldId="260"/>
            <ac:spMk id="5" creationId="{00000000-0000-0000-0000-000000000000}"/>
          </ac:spMkLst>
        </pc:spChg>
        <pc:spChg chg="mod">
          <ac:chgData name="kartikey vats" userId="fd5eee5ba8329e3f" providerId="LiveId" clId="{6A9E6CB6-5513-4BF7-A0F5-3AD40A6690BB}" dt="2024-09-15T09:26:04.580" v="596" actId="6549"/>
          <ac:spMkLst>
            <pc:docMk/>
            <pc:sldMk cId="0" sldId="260"/>
            <ac:spMk id="6" creationId="{00000000-0000-0000-0000-000000000000}"/>
          </ac:spMkLst>
        </pc:spChg>
        <pc:spChg chg="mod">
          <ac:chgData name="kartikey vats" userId="fd5eee5ba8329e3f" providerId="LiveId" clId="{6A9E6CB6-5513-4BF7-A0F5-3AD40A6690BB}" dt="2024-09-15T09:25:46.620" v="592" actId="1076"/>
          <ac:spMkLst>
            <pc:docMk/>
            <pc:sldMk cId="0" sldId="260"/>
            <ac:spMk id="7" creationId="{00000000-0000-0000-0000-000000000000}"/>
          </ac:spMkLst>
        </pc:spChg>
        <pc:spChg chg="mod">
          <ac:chgData name="kartikey vats" userId="fd5eee5ba8329e3f" providerId="LiveId" clId="{6A9E6CB6-5513-4BF7-A0F5-3AD40A6690BB}" dt="2024-09-15T09:26:48.367" v="610" actId="1076"/>
          <ac:spMkLst>
            <pc:docMk/>
            <pc:sldMk cId="0" sldId="260"/>
            <ac:spMk id="8" creationId="{00000000-0000-0000-0000-000000000000}"/>
          </ac:spMkLst>
        </pc:spChg>
        <pc:spChg chg="mod">
          <ac:chgData name="kartikey vats" userId="fd5eee5ba8329e3f" providerId="LiveId" clId="{6A9E6CB6-5513-4BF7-A0F5-3AD40A6690BB}" dt="2024-09-15T09:26:08.828" v="597" actId="6549"/>
          <ac:spMkLst>
            <pc:docMk/>
            <pc:sldMk cId="0" sldId="260"/>
            <ac:spMk id="9" creationId="{00000000-0000-0000-0000-000000000000}"/>
          </ac:spMkLst>
        </pc:spChg>
        <pc:spChg chg="mod">
          <ac:chgData name="kartikey vats" userId="fd5eee5ba8329e3f" providerId="LiveId" clId="{6A9E6CB6-5513-4BF7-A0F5-3AD40A6690BB}" dt="2024-09-15T09:25:16.165" v="588" actId="1076"/>
          <ac:spMkLst>
            <pc:docMk/>
            <pc:sldMk cId="0" sldId="260"/>
            <ac:spMk id="10" creationId="{00000000-0000-0000-0000-000000000000}"/>
          </ac:spMkLst>
        </pc:spChg>
        <pc:spChg chg="mod">
          <ac:chgData name="kartikey vats" userId="fd5eee5ba8329e3f" providerId="LiveId" clId="{6A9E6CB6-5513-4BF7-A0F5-3AD40A6690BB}" dt="2024-09-15T09:25:10.591" v="587" actId="1076"/>
          <ac:spMkLst>
            <pc:docMk/>
            <pc:sldMk cId="0" sldId="260"/>
            <ac:spMk id="11" creationId="{00000000-0000-0000-0000-000000000000}"/>
          </ac:spMkLst>
        </pc:spChg>
        <pc:spChg chg="mod">
          <ac:chgData name="kartikey vats" userId="fd5eee5ba8329e3f" providerId="LiveId" clId="{6A9E6CB6-5513-4BF7-A0F5-3AD40A6690BB}" dt="2024-09-15T09:27:44.886" v="670" actId="115"/>
          <ac:spMkLst>
            <pc:docMk/>
            <pc:sldMk cId="0" sldId="260"/>
            <ac:spMk id="12" creationId="{00000000-0000-0000-0000-000000000000}"/>
          </ac:spMkLst>
        </pc:spChg>
        <pc:spChg chg="add mod">
          <ac:chgData name="kartikey vats" userId="fd5eee5ba8329e3f" providerId="LiveId" clId="{6A9E6CB6-5513-4BF7-A0F5-3AD40A6690BB}" dt="2024-09-15T09:30:25.561" v="702" actId="404"/>
          <ac:spMkLst>
            <pc:docMk/>
            <pc:sldMk cId="0" sldId="260"/>
            <ac:spMk id="13" creationId="{B0EBF899-C016-3779-3C7A-814B62F76D74}"/>
          </ac:spMkLst>
        </pc:spChg>
        <pc:spChg chg="add mod">
          <ac:chgData name="kartikey vats" userId="fd5eee5ba8329e3f" providerId="LiveId" clId="{6A9E6CB6-5513-4BF7-A0F5-3AD40A6690BB}" dt="2024-09-15T09:33:15.375" v="883" actId="403"/>
          <ac:spMkLst>
            <pc:docMk/>
            <pc:sldMk cId="0" sldId="260"/>
            <ac:spMk id="14" creationId="{F4EA4C61-A45D-20AF-725F-AC697289DAF3}"/>
          </ac:spMkLst>
        </pc:spChg>
      </pc:sldChg>
      <pc:sldChg chg="addSp delSp modSp mod">
        <pc:chgData name="kartikey vats" userId="fd5eee5ba8329e3f" providerId="LiveId" clId="{6A9E6CB6-5513-4BF7-A0F5-3AD40A6690BB}" dt="2024-09-15T11:14:37.241" v="1089" actId="14100"/>
        <pc:sldMkLst>
          <pc:docMk/>
          <pc:sldMk cId="0" sldId="261"/>
        </pc:sldMkLst>
        <pc:picChg chg="add del">
          <ac:chgData name="kartikey vats" userId="fd5eee5ba8329e3f" providerId="LiveId" clId="{6A9E6CB6-5513-4BF7-A0F5-3AD40A6690BB}" dt="2024-09-15T11:14:24.509" v="1084" actId="478"/>
          <ac:picMkLst>
            <pc:docMk/>
            <pc:sldMk cId="0" sldId="261"/>
            <ac:picMk id="2" creationId="{00000000-0000-0000-0000-000000000000}"/>
          </ac:picMkLst>
        </pc:picChg>
        <pc:picChg chg="del">
          <ac:chgData name="kartikey vats" userId="fd5eee5ba8329e3f" providerId="LiveId" clId="{6A9E6CB6-5513-4BF7-A0F5-3AD40A6690BB}" dt="2024-09-15T11:14:16.956" v="1078" actId="478"/>
          <ac:picMkLst>
            <pc:docMk/>
            <pc:sldMk cId="0" sldId="261"/>
            <ac:picMk id="3" creationId="{00000000-0000-0000-0000-000000000000}"/>
          </ac:picMkLst>
        </pc:picChg>
        <pc:picChg chg="add mod">
          <ac:chgData name="kartikey vats" userId="fd5eee5ba8329e3f" providerId="LiveId" clId="{6A9E6CB6-5513-4BF7-A0F5-3AD40A6690BB}" dt="2024-09-15T11:14:37.241" v="1089" actId="14100"/>
          <ac:picMkLst>
            <pc:docMk/>
            <pc:sldMk cId="0" sldId="261"/>
            <ac:picMk id="1026" creationId="{4985C215-D932-B608-379C-D64EBC390FC8}"/>
          </ac:picMkLst>
        </pc:picChg>
      </pc:sldChg>
      <pc:sldChg chg="addSp modSp mod">
        <pc:chgData name="kartikey vats" userId="fd5eee5ba8329e3f" providerId="LiveId" clId="{6A9E6CB6-5513-4BF7-A0F5-3AD40A6690BB}" dt="2024-09-15T09:53:51.810" v="960" actId="114"/>
        <pc:sldMkLst>
          <pc:docMk/>
          <pc:sldMk cId="0" sldId="262"/>
        </pc:sldMkLst>
        <pc:spChg chg="mod">
          <ac:chgData name="kartikey vats" userId="fd5eee5ba8329e3f" providerId="LiveId" clId="{6A9E6CB6-5513-4BF7-A0F5-3AD40A6690BB}" dt="2024-09-15T09:48:56.097" v="920" actId="1076"/>
          <ac:spMkLst>
            <pc:docMk/>
            <pc:sldMk cId="0" sldId="262"/>
            <ac:spMk id="3" creationId="{00000000-0000-0000-0000-000000000000}"/>
          </ac:spMkLst>
        </pc:spChg>
        <pc:spChg chg="mod">
          <ac:chgData name="kartikey vats" userId="fd5eee5ba8329e3f" providerId="LiveId" clId="{6A9E6CB6-5513-4BF7-A0F5-3AD40A6690BB}" dt="2024-09-15T09:49:25.158" v="921" actId="1076"/>
          <ac:spMkLst>
            <pc:docMk/>
            <pc:sldMk cId="0" sldId="262"/>
            <ac:spMk id="4" creationId="{00000000-0000-0000-0000-000000000000}"/>
          </ac:spMkLst>
        </pc:spChg>
        <pc:spChg chg="mod">
          <ac:chgData name="kartikey vats" userId="fd5eee5ba8329e3f" providerId="LiveId" clId="{6A9E6CB6-5513-4BF7-A0F5-3AD40A6690BB}" dt="2024-09-15T09:49:29.165" v="922" actId="1076"/>
          <ac:spMkLst>
            <pc:docMk/>
            <pc:sldMk cId="0" sldId="262"/>
            <ac:spMk id="5" creationId="{00000000-0000-0000-0000-000000000000}"/>
          </ac:spMkLst>
        </pc:spChg>
        <pc:spChg chg="mod">
          <ac:chgData name="kartikey vats" userId="fd5eee5ba8329e3f" providerId="LiveId" clId="{6A9E6CB6-5513-4BF7-A0F5-3AD40A6690BB}" dt="2024-09-15T09:49:33.566" v="923" actId="1076"/>
          <ac:spMkLst>
            <pc:docMk/>
            <pc:sldMk cId="0" sldId="262"/>
            <ac:spMk id="6" creationId="{00000000-0000-0000-0000-000000000000}"/>
          </ac:spMkLst>
        </pc:spChg>
        <pc:spChg chg="mod">
          <ac:chgData name="kartikey vats" userId="fd5eee5ba8329e3f" providerId="LiveId" clId="{6A9E6CB6-5513-4BF7-A0F5-3AD40A6690BB}" dt="2024-09-15T09:50:17.708" v="933" actId="1076"/>
          <ac:spMkLst>
            <pc:docMk/>
            <pc:sldMk cId="0" sldId="262"/>
            <ac:spMk id="7" creationId="{00000000-0000-0000-0000-000000000000}"/>
          </ac:spMkLst>
        </pc:spChg>
        <pc:spChg chg="mod">
          <ac:chgData name="kartikey vats" userId="fd5eee5ba8329e3f" providerId="LiveId" clId="{6A9E6CB6-5513-4BF7-A0F5-3AD40A6690BB}" dt="2024-09-15T09:50:29.353" v="935" actId="1076"/>
          <ac:spMkLst>
            <pc:docMk/>
            <pc:sldMk cId="0" sldId="262"/>
            <ac:spMk id="8" creationId="{00000000-0000-0000-0000-000000000000}"/>
          </ac:spMkLst>
        </pc:spChg>
        <pc:spChg chg="mod">
          <ac:chgData name="kartikey vats" userId="fd5eee5ba8329e3f" providerId="LiveId" clId="{6A9E6CB6-5513-4BF7-A0F5-3AD40A6690BB}" dt="2024-09-15T09:49:44.181" v="925" actId="1076"/>
          <ac:spMkLst>
            <pc:docMk/>
            <pc:sldMk cId="0" sldId="262"/>
            <ac:spMk id="9" creationId="{00000000-0000-0000-0000-000000000000}"/>
          </ac:spMkLst>
        </pc:spChg>
        <pc:spChg chg="mod">
          <ac:chgData name="kartikey vats" userId="fd5eee5ba8329e3f" providerId="LiveId" clId="{6A9E6CB6-5513-4BF7-A0F5-3AD40A6690BB}" dt="2024-09-15T09:50:25.830" v="934" actId="1076"/>
          <ac:spMkLst>
            <pc:docMk/>
            <pc:sldMk cId="0" sldId="262"/>
            <ac:spMk id="10" creationId="{00000000-0000-0000-0000-000000000000}"/>
          </ac:spMkLst>
        </pc:spChg>
        <pc:spChg chg="mod">
          <ac:chgData name="kartikey vats" userId="fd5eee5ba8329e3f" providerId="LiveId" clId="{6A9E6CB6-5513-4BF7-A0F5-3AD40A6690BB}" dt="2024-09-15T09:50:50.454" v="947" actId="20577"/>
          <ac:spMkLst>
            <pc:docMk/>
            <pc:sldMk cId="0" sldId="262"/>
            <ac:spMk id="11" creationId="{00000000-0000-0000-0000-000000000000}"/>
          </ac:spMkLst>
        </pc:spChg>
        <pc:spChg chg="mod">
          <ac:chgData name="kartikey vats" userId="fd5eee5ba8329e3f" providerId="LiveId" clId="{6A9E6CB6-5513-4BF7-A0F5-3AD40A6690BB}" dt="2024-09-15T09:50:32.046" v="936" actId="1076"/>
          <ac:spMkLst>
            <pc:docMk/>
            <pc:sldMk cId="0" sldId="262"/>
            <ac:spMk id="12" creationId="{00000000-0000-0000-0000-000000000000}"/>
          </ac:spMkLst>
        </pc:spChg>
        <pc:spChg chg="mod">
          <ac:chgData name="kartikey vats" userId="fd5eee5ba8329e3f" providerId="LiveId" clId="{6A9E6CB6-5513-4BF7-A0F5-3AD40A6690BB}" dt="2024-09-15T09:50:43.867" v="938" actId="1076"/>
          <ac:spMkLst>
            <pc:docMk/>
            <pc:sldMk cId="0" sldId="262"/>
            <ac:spMk id="13" creationId="{00000000-0000-0000-0000-000000000000}"/>
          </ac:spMkLst>
        </pc:spChg>
        <pc:spChg chg="add mod">
          <ac:chgData name="kartikey vats" userId="fd5eee5ba8329e3f" providerId="LiveId" clId="{6A9E6CB6-5513-4BF7-A0F5-3AD40A6690BB}" dt="2024-09-15T09:53:51.810" v="960" actId="114"/>
          <ac:spMkLst>
            <pc:docMk/>
            <pc:sldMk cId="0" sldId="262"/>
            <ac:spMk id="14" creationId="{6671735C-8164-C42D-5734-615419962A29}"/>
          </ac:spMkLst>
        </pc:spChg>
      </pc:sldChg>
      <pc:sldChg chg="modSp mod">
        <pc:chgData name="kartikey vats" userId="fd5eee5ba8329e3f" providerId="LiveId" clId="{6A9E6CB6-5513-4BF7-A0F5-3AD40A6690BB}" dt="2024-09-15T08:59:53.509" v="97" actId="1076"/>
        <pc:sldMkLst>
          <pc:docMk/>
          <pc:sldMk cId="0" sldId="263"/>
        </pc:sldMkLst>
        <pc:spChg chg="mod">
          <ac:chgData name="kartikey vats" userId="fd5eee5ba8329e3f" providerId="LiveId" clId="{6A9E6CB6-5513-4BF7-A0F5-3AD40A6690BB}" dt="2024-09-15T08:59:44.282" v="95" actId="1076"/>
          <ac:spMkLst>
            <pc:docMk/>
            <pc:sldMk cId="0" sldId="263"/>
            <ac:spMk id="11" creationId="{00000000-0000-0000-0000-000000000000}"/>
          </ac:spMkLst>
        </pc:spChg>
        <pc:spChg chg="mod">
          <ac:chgData name="kartikey vats" userId="fd5eee5ba8329e3f" providerId="LiveId" clId="{6A9E6CB6-5513-4BF7-A0F5-3AD40A6690BB}" dt="2024-09-15T08:59:53.509" v="97" actId="1076"/>
          <ac:spMkLst>
            <pc:docMk/>
            <pc:sldMk cId="0" sldId="263"/>
            <ac:spMk id="12" creationId="{00000000-0000-0000-0000-000000000000}"/>
          </ac:spMkLst>
        </pc:spChg>
        <pc:picChg chg="mod">
          <ac:chgData name="kartikey vats" userId="fd5eee5ba8329e3f" providerId="LiveId" clId="{6A9E6CB6-5513-4BF7-A0F5-3AD40A6690BB}" dt="2024-09-15T08:59:34.173" v="94" actId="1076"/>
          <ac:picMkLst>
            <pc:docMk/>
            <pc:sldMk cId="0" sldId="263"/>
            <ac:picMk id="10" creationId="{00000000-0000-0000-0000-000000000000}"/>
          </ac:picMkLst>
        </pc:picChg>
      </pc:sldChg>
      <pc:sldChg chg="addSp delSp modSp mod modClrScheme chgLayout">
        <pc:chgData name="kartikey vats" userId="fd5eee5ba8329e3f" providerId="LiveId" clId="{6A9E6CB6-5513-4BF7-A0F5-3AD40A6690BB}" dt="2024-09-15T09:36:44.056" v="884" actId="1076"/>
        <pc:sldMkLst>
          <pc:docMk/>
          <pc:sldMk cId="0" sldId="264"/>
        </pc:sldMkLst>
        <pc:spChg chg="mod">
          <ac:chgData name="kartikey vats" userId="fd5eee5ba8329e3f" providerId="LiveId" clId="{6A9E6CB6-5513-4BF7-A0F5-3AD40A6690BB}" dt="2024-09-15T09:36:44.056" v="884" actId="1076"/>
          <ac:spMkLst>
            <pc:docMk/>
            <pc:sldMk cId="0" sldId="264"/>
            <ac:spMk id="2" creationId="{00000000-0000-0000-0000-000000000000}"/>
          </ac:spMkLst>
        </pc:spChg>
        <pc:spChg chg="mod">
          <ac:chgData name="kartikey vats" userId="fd5eee5ba8329e3f" providerId="LiveId" clId="{6A9E6CB6-5513-4BF7-A0F5-3AD40A6690BB}" dt="2024-09-15T09:06:35.097" v="139" actId="1076"/>
          <ac:spMkLst>
            <pc:docMk/>
            <pc:sldMk cId="0" sldId="264"/>
            <ac:spMk id="3" creationId="{00000000-0000-0000-0000-000000000000}"/>
          </ac:spMkLst>
        </pc:spChg>
        <pc:spChg chg="del mod">
          <ac:chgData name="kartikey vats" userId="fd5eee5ba8329e3f" providerId="LiveId" clId="{6A9E6CB6-5513-4BF7-A0F5-3AD40A6690BB}" dt="2024-09-15T09:07:38.055" v="157" actId="478"/>
          <ac:spMkLst>
            <pc:docMk/>
            <pc:sldMk cId="0" sldId="264"/>
            <ac:spMk id="4" creationId="{00000000-0000-0000-0000-000000000000}"/>
          </ac:spMkLst>
        </pc:spChg>
        <pc:spChg chg="mod">
          <ac:chgData name="kartikey vats" userId="fd5eee5ba8329e3f" providerId="LiveId" clId="{6A9E6CB6-5513-4BF7-A0F5-3AD40A6690BB}" dt="2024-09-15T09:07:02.550" v="142" actId="21"/>
          <ac:spMkLst>
            <pc:docMk/>
            <pc:sldMk cId="0" sldId="264"/>
            <ac:spMk id="5" creationId="{00000000-0000-0000-0000-000000000000}"/>
          </ac:spMkLst>
        </pc:spChg>
        <pc:spChg chg="mod">
          <ac:chgData name="kartikey vats" userId="fd5eee5ba8329e3f" providerId="LiveId" clId="{6A9E6CB6-5513-4BF7-A0F5-3AD40A6690BB}" dt="2024-09-15T09:07:10.108" v="144" actId="21"/>
          <ac:spMkLst>
            <pc:docMk/>
            <pc:sldMk cId="0" sldId="264"/>
            <ac:spMk id="6" creationId="{00000000-0000-0000-0000-000000000000}"/>
          </ac:spMkLst>
        </pc:spChg>
        <pc:spChg chg="mod">
          <ac:chgData name="kartikey vats" userId="fd5eee5ba8329e3f" providerId="LiveId" clId="{6A9E6CB6-5513-4BF7-A0F5-3AD40A6690BB}" dt="2024-09-15T09:07:18.060" v="147" actId="21"/>
          <ac:spMkLst>
            <pc:docMk/>
            <pc:sldMk cId="0" sldId="264"/>
            <ac:spMk id="7" creationId="{00000000-0000-0000-0000-000000000000}"/>
          </ac:spMkLst>
        </pc:spChg>
        <pc:spChg chg="mod">
          <ac:chgData name="kartikey vats" userId="fd5eee5ba8329e3f" providerId="LiveId" clId="{6A9E6CB6-5513-4BF7-A0F5-3AD40A6690BB}" dt="2024-09-15T09:07:21.455" v="149" actId="21"/>
          <ac:spMkLst>
            <pc:docMk/>
            <pc:sldMk cId="0" sldId="264"/>
            <ac:spMk id="8" creationId="{00000000-0000-0000-0000-000000000000}"/>
          </ac:spMkLst>
        </pc:spChg>
        <pc:spChg chg="mod">
          <ac:chgData name="kartikey vats" userId="fd5eee5ba8329e3f" providerId="LiveId" clId="{6A9E6CB6-5513-4BF7-A0F5-3AD40A6690BB}" dt="2024-09-15T09:05:28.697" v="126" actId="21"/>
          <ac:spMkLst>
            <pc:docMk/>
            <pc:sldMk cId="0" sldId="264"/>
            <ac:spMk id="9" creationId="{00000000-0000-0000-0000-000000000000}"/>
          </ac:spMkLst>
        </pc:spChg>
        <pc:spChg chg="mod">
          <ac:chgData name="kartikey vats" userId="fd5eee5ba8329e3f" providerId="LiveId" clId="{6A9E6CB6-5513-4BF7-A0F5-3AD40A6690BB}" dt="2024-09-15T09:07:30.999" v="152" actId="21"/>
          <ac:spMkLst>
            <pc:docMk/>
            <pc:sldMk cId="0" sldId="264"/>
            <ac:spMk id="10" creationId="{00000000-0000-0000-0000-000000000000}"/>
          </ac:spMkLst>
        </pc:spChg>
        <pc:spChg chg="add del mod">
          <ac:chgData name="kartikey vats" userId="fd5eee5ba8329e3f" providerId="LiveId" clId="{6A9E6CB6-5513-4BF7-A0F5-3AD40A6690BB}" dt="2024-09-15T09:10:07.847" v="268"/>
          <ac:spMkLst>
            <pc:docMk/>
            <pc:sldMk cId="0" sldId="264"/>
            <ac:spMk id="13" creationId="{7D6D2016-8845-1A94-5CC8-14007BF3B318}"/>
          </ac:spMkLst>
        </pc:spChg>
        <pc:spChg chg="add del mod ord">
          <ac:chgData name="kartikey vats" userId="fd5eee5ba8329e3f" providerId="LiveId" clId="{6A9E6CB6-5513-4BF7-A0F5-3AD40A6690BB}" dt="2024-09-15T09:10:11.584" v="269" actId="478"/>
          <ac:spMkLst>
            <pc:docMk/>
            <pc:sldMk cId="0" sldId="264"/>
            <ac:spMk id="14" creationId="{1B3E55D1-6D0B-9E3B-1644-2B9D2DCC2C89}"/>
          </ac:spMkLst>
        </pc:spChg>
        <pc:spChg chg="add mod ord">
          <ac:chgData name="kartikey vats" userId="fd5eee5ba8329e3f" providerId="LiveId" clId="{6A9E6CB6-5513-4BF7-A0F5-3AD40A6690BB}" dt="2024-09-15T09:18:52.127" v="472" actId="404"/>
          <ac:spMkLst>
            <pc:docMk/>
            <pc:sldMk cId="0" sldId="264"/>
            <ac:spMk id="15" creationId="{87424293-F6D6-20BB-1515-4234FCB29435}"/>
          </ac:spMkLst>
        </pc:spChg>
        <pc:spChg chg="add mod ord">
          <ac:chgData name="kartikey vats" userId="fd5eee5ba8329e3f" providerId="LiveId" clId="{6A9E6CB6-5513-4BF7-A0F5-3AD40A6690BB}" dt="2024-09-15T09:21:33.236" v="545" actId="114"/>
          <ac:spMkLst>
            <pc:docMk/>
            <pc:sldMk cId="0" sldId="264"/>
            <ac:spMk id="16" creationId="{39D91977-FAEC-940C-AEFB-D0EC351CFA59}"/>
          </ac:spMkLst>
        </pc:spChg>
        <pc:picChg chg="del mod">
          <ac:chgData name="kartikey vats" userId="fd5eee5ba8329e3f" providerId="LiveId" clId="{6A9E6CB6-5513-4BF7-A0F5-3AD40A6690BB}" dt="2024-09-15T09:10:37.937" v="272" actId="478"/>
          <ac:picMkLst>
            <pc:docMk/>
            <pc:sldMk cId="0" sldId="264"/>
            <ac:picMk id="12" creationId="{00000000-0000-0000-0000-000000000000}"/>
          </ac:picMkLst>
        </pc:picChg>
      </pc:sldChg>
      <pc:sldChg chg="del">
        <pc:chgData name="kartikey vats" userId="fd5eee5ba8329e3f" providerId="LiveId" clId="{6A9E6CB6-5513-4BF7-A0F5-3AD40A6690BB}" dt="2024-09-15T10:57:08.026" v="1043" actId="47"/>
        <pc:sldMkLst>
          <pc:docMk/>
          <pc:sldMk cId="0" sldId="265"/>
        </pc:sldMkLst>
      </pc:sldChg>
      <pc:sldChg chg="delSp mod delDesignElem chgLayout">
        <pc:chgData name="kartikey vats" userId="fd5eee5ba8329e3f" providerId="LiveId" clId="{6A9E6CB6-5513-4BF7-A0F5-3AD40A6690BB}" dt="2024-09-15T08:50:03.395" v="0" actId="6264"/>
        <pc:sldMkLst>
          <pc:docMk/>
          <pc:sldMk cId="3717256468" sldId="266"/>
        </pc:sldMkLst>
        <pc:spChg chg="del">
          <ac:chgData name="kartikey vats" userId="fd5eee5ba8329e3f" providerId="LiveId" clId="{6A9E6CB6-5513-4BF7-A0F5-3AD40A6690BB}" dt="2024-09-15T08:50:03.395" v="0" actId="6264"/>
          <ac:spMkLst>
            <pc:docMk/>
            <pc:sldMk cId="3717256468" sldId="266"/>
            <ac:spMk id="1046" creationId="{F13C74B1-5B17-4795-BED0-7140497B445A}"/>
          </ac:spMkLst>
        </pc:spChg>
        <pc:spChg chg="del">
          <ac:chgData name="kartikey vats" userId="fd5eee5ba8329e3f" providerId="LiveId" clId="{6A9E6CB6-5513-4BF7-A0F5-3AD40A6690BB}" dt="2024-09-15T08:50:03.395" v="0" actId="6264"/>
          <ac:spMkLst>
            <pc:docMk/>
            <pc:sldMk cId="3717256468" sldId="266"/>
            <ac:spMk id="1047" creationId="{D4974D33-8DC5-464E-8C6D-BE58F0669C17}"/>
          </ac:spMkLst>
        </pc:spChg>
      </pc:sldChg>
      <pc:sldChg chg="modSp mod">
        <pc:chgData name="kartikey vats" userId="fd5eee5ba8329e3f" providerId="LiveId" clId="{6A9E6CB6-5513-4BF7-A0F5-3AD40A6690BB}" dt="2024-09-15T11:11:16.376" v="1076" actId="1076"/>
        <pc:sldMkLst>
          <pc:docMk/>
          <pc:sldMk cId="2437072612" sldId="268"/>
        </pc:sldMkLst>
        <pc:spChg chg="mod">
          <ac:chgData name="kartikey vats" userId="fd5eee5ba8329e3f" providerId="LiveId" clId="{6A9E6CB6-5513-4BF7-A0F5-3AD40A6690BB}" dt="2024-09-15T11:11:03.398" v="1075"/>
          <ac:spMkLst>
            <pc:docMk/>
            <pc:sldMk cId="2437072612" sldId="268"/>
            <ac:spMk id="2" creationId="{F9D09054-A4B4-E8D3-D1FC-A7F92534943F}"/>
          </ac:spMkLst>
        </pc:spChg>
        <pc:spChg chg="mod">
          <ac:chgData name="kartikey vats" userId="fd5eee5ba8329e3f" providerId="LiveId" clId="{6A9E6CB6-5513-4BF7-A0F5-3AD40A6690BB}" dt="2024-09-15T09:38:13.437" v="901" actId="1076"/>
          <ac:spMkLst>
            <pc:docMk/>
            <pc:sldMk cId="2437072612" sldId="268"/>
            <ac:spMk id="3" creationId="{E3BF3A3C-A300-E836-E950-87E6838570A3}"/>
          </ac:spMkLst>
        </pc:spChg>
        <pc:spChg chg="mod">
          <ac:chgData name="kartikey vats" userId="fd5eee5ba8329e3f" providerId="LiveId" clId="{6A9E6CB6-5513-4BF7-A0F5-3AD40A6690BB}" dt="2024-09-15T11:11:16.376" v="1076" actId="1076"/>
          <ac:spMkLst>
            <pc:docMk/>
            <pc:sldMk cId="2437072612" sldId="268"/>
            <ac:spMk id="4" creationId="{B4569F2C-B27F-F9AC-4FEA-71EAE28512A3}"/>
          </ac:spMkLst>
        </pc:spChg>
      </pc:sldChg>
      <pc:sldChg chg="modSp mod">
        <pc:chgData name="kartikey vats" userId="fd5eee5ba8329e3f" providerId="LiveId" clId="{6A9E6CB6-5513-4BF7-A0F5-3AD40A6690BB}" dt="2024-09-15T11:06:28.738" v="1057" actId="27636"/>
        <pc:sldMkLst>
          <pc:docMk/>
          <pc:sldMk cId="3644557140" sldId="269"/>
        </pc:sldMkLst>
        <pc:spChg chg="mod">
          <ac:chgData name="kartikey vats" userId="fd5eee5ba8329e3f" providerId="LiveId" clId="{6A9E6CB6-5513-4BF7-A0F5-3AD40A6690BB}" dt="2024-09-15T11:06:28.738" v="1057" actId="27636"/>
          <ac:spMkLst>
            <pc:docMk/>
            <pc:sldMk cId="3644557140" sldId="269"/>
            <ac:spMk id="6" creationId="{5ADCF045-3B2E-0EEE-64EB-B030CB2B4EE1}"/>
          </ac:spMkLst>
        </pc:spChg>
        <pc:spChg chg="mod">
          <ac:chgData name="kartikey vats" userId="fd5eee5ba8329e3f" providerId="LiveId" clId="{6A9E6CB6-5513-4BF7-A0F5-3AD40A6690BB}" dt="2024-09-15T11:06:28.736" v="1056" actId="27636"/>
          <ac:spMkLst>
            <pc:docMk/>
            <pc:sldMk cId="3644557140" sldId="269"/>
            <ac:spMk id="7" creationId="{21BDBCBC-C887-3C04-8EE4-2C1D63CB05BB}"/>
          </ac:spMkLst>
        </pc:spChg>
      </pc:sldChg>
      <pc:sldChg chg="modSp mod">
        <pc:chgData name="kartikey vats" userId="fd5eee5ba8329e3f" providerId="LiveId" clId="{6A9E6CB6-5513-4BF7-A0F5-3AD40A6690BB}" dt="2024-09-15T11:07:20.442" v="1074" actId="27636"/>
        <pc:sldMkLst>
          <pc:docMk/>
          <pc:sldMk cId="3875153098" sldId="270"/>
        </pc:sldMkLst>
        <pc:spChg chg="mod">
          <ac:chgData name="kartikey vats" userId="fd5eee5ba8329e3f" providerId="LiveId" clId="{6A9E6CB6-5513-4BF7-A0F5-3AD40A6690BB}" dt="2024-09-15T09:37:28.462" v="893" actId="1076"/>
          <ac:spMkLst>
            <pc:docMk/>
            <pc:sldMk cId="3875153098" sldId="270"/>
            <ac:spMk id="2" creationId="{7051BD49-A79E-8B1B-C6C8-30E2BB492A46}"/>
          </ac:spMkLst>
        </pc:spChg>
        <pc:spChg chg="mod">
          <ac:chgData name="kartikey vats" userId="fd5eee5ba8329e3f" providerId="LiveId" clId="{6A9E6CB6-5513-4BF7-A0F5-3AD40A6690BB}" dt="2024-09-15T09:37:32.886" v="894" actId="1076"/>
          <ac:spMkLst>
            <pc:docMk/>
            <pc:sldMk cId="3875153098" sldId="270"/>
            <ac:spMk id="3" creationId="{59648D0F-A870-508E-13C9-CA86E6750C7F}"/>
          </ac:spMkLst>
        </pc:spChg>
        <pc:spChg chg="mod">
          <ac:chgData name="kartikey vats" userId="fd5eee5ba8329e3f" providerId="LiveId" clId="{6A9E6CB6-5513-4BF7-A0F5-3AD40A6690BB}" dt="2024-09-15T11:07:20.442" v="1074" actId="27636"/>
          <ac:spMkLst>
            <pc:docMk/>
            <pc:sldMk cId="3875153098" sldId="270"/>
            <ac:spMk id="4" creationId="{28AF2017-B5BD-C298-4AE9-0007F55FF53F}"/>
          </ac:spMkLst>
        </pc:spChg>
      </pc:sldChg>
      <pc:sldChg chg="modSp mod">
        <pc:chgData name="kartikey vats" userId="fd5eee5ba8329e3f" providerId="LiveId" clId="{6A9E6CB6-5513-4BF7-A0F5-3AD40A6690BB}" dt="2024-09-15T08:53:39.380" v="83" actId="20577"/>
        <pc:sldMkLst>
          <pc:docMk/>
          <pc:sldMk cId="162216035" sldId="271"/>
        </pc:sldMkLst>
        <pc:spChg chg="mod">
          <ac:chgData name="kartikey vats" userId="fd5eee5ba8329e3f" providerId="LiveId" clId="{6A9E6CB6-5513-4BF7-A0F5-3AD40A6690BB}" dt="2024-09-15T08:53:33.218" v="79" actId="20577"/>
          <ac:spMkLst>
            <pc:docMk/>
            <pc:sldMk cId="162216035" sldId="271"/>
            <ac:spMk id="3" creationId="{683506D0-E926-7B32-DA0A-DD038AEB091A}"/>
          </ac:spMkLst>
        </pc:spChg>
        <pc:spChg chg="mod">
          <ac:chgData name="kartikey vats" userId="fd5eee5ba8329e3f" providerId="LiveId" clId="{6A9E6CB6-5513-4BF7-A0F5-3AD40A6690BB}" dt="2024-09-15T08:53:39.380" v="83" actId="20577"/>
          <ac:spMkLst>
            <pc:docMk/>
            <pc:sldMk cId="162216035" sldId="271"/>
            <ac:spMk id="4" creationId="{0EA988F7-A0F2-CB11-BF38-94038C79C30C}"/>
          </ac:spMkLst>
        </pc:spChg>
      </pc:sldChg>
      <pc:sldChg chg="modSp mod">
        <pc:chgData name="kartikey vats" userId="fd5eee5ba8329e3f" providerId="LiveId" clId="{6A9E6CB6-5513-4BF7-A0F5-3AD40A6690BB}" dt="2024-09-15T11:06:48.165" v="1065" actId="27636"/>
        <pc:sldMkLst>
          <pc:docMk/>
          <pc:sldMk cId="288569596" sldId="272"/>
        </pc:sldMkLst>
        <pc:spChg chg="mod">
          <ac:chgData name="kartikey vats" userId="fd5eee5ba8329e3f" providerId="LiveId" clId="{6A9E6CB6-5513-4BF7-A0F5-3AD40A6690BB}" dt="2024-09-15T11:06:48.165" v="1065" actId="27636"/>
          <ac:spMkLst>
            <pc:docMk/>
            <pc:sldMk cId="288569596" sldId="272"/>
            <ac:spMk id="7" creationId="{C43F2FB2-AFF0-F138-87A9-15DFE9DB7CBA}"/>
          </ac:spMkLst>
        </pc:spChg>
        <pc:picChg chg="mod">
          <ac:chgData name="kartikey vats" userId="fd5eee5ba8329e3f" providerId="LiveId" clId="{6A9E6CB6-5513-4BF7-A0F5-3AD40A6690BB}" dt="2024-09-15T08:52:01.311" v="58" actId="1076"/>
          <ac:picMkLst>
            <pc:docMk/>
            <pc:sldMk cId="288569596" sldId="272"/>
            <ac:picMk id="5122" creationId="{A7391A0B-D1D5-3617-59C3-CC06646F3D15}"/>
          </ac:picMkLst>
        </pc:picChg>
      </pc:sldChg>
      <pc:sldChg chg="modSp mod">
        <pc:chgData name="kartikey vats" userId="fd5eee5ba8329e3f" providerId="LiveId" clId="{6A9E6CB6-5513-4BF7-A0F5-3AD40A6690BB}" dt="2024-09-15T11:11:34.663" v="1077" actId="1076"/>
        <pc:sldMkLst>
          <pc:docMk/>
          <pc:sldMk cId="1249319551" sldId="273"/>
        </pc:sldMkLst>
        <pc:spChg chg="mod">
          <ac:chgData name="kartikey vats" userId="fd5eee5ba8329e3f" providerId="LiveId" clId="{6A9E6CB6-5513-4BF7-A0F5-3AD40A6690BB}" dt="2024-09-15T11:11:34.663" v="1077" actId="1076"/>
          <ac:spMkLst>
            <pc:docMk/>
            <pc:sldMk cId="1249319551" sldId="273"/>
            <ac:spMk id="2" creationId="{376AD674-AD06-7BAB-4D07-FFD3553BD379}"/>
          </ac:spMkLst>
        </pc:spChg>
        <pc:picChg chg="mod">
          <ac:chgData name="kartikey vats" userId="fd5eee5ba8329e3f" providerId="LiveId" clId="{6A9E6CB6-5513-4BF7-A0F5-3AD40A6690BB}" dt="2024-09-15T09:40:05.381" v="904" actId="1076"/>
          <ac:picMkLst>
            <pc:docMk/>
            <pc:sldMk cId="1249319551" sldId="273"/>
            <ac:picMk id="4098" creationId="{506984FD-3015-BEAD-CC49-46D761024583}"/>
          </ac:picMkLst>
        </pc:picChg>
      </pc:sldChg>
      <pc:sldChg chg="modSp mod">
        <pc:chgData name="kartikey vats" userId="fd5eee5ba8329e3f" providerId="LiveId" clId="{6A9E6CB6-5513-4BF7-A0F5-3AD40A6690BB}" dt="2024-09-15T09:36:56.205" v="887" actId="1076"/>
        <pc:sldMkLst>
          <pc:docMk/>
          <pc:sldMk cId="2163444278" sldId="274"/>
        </pc:sldMkLst>
        <pc:picChg chg="mod">
          <ac:chgData name="kartikey vats" userId="fd5eee5ba8329e3f" providerId="LiveId" clId="{6A9E6CB6-5513-4BF7-A0F5-3AD40A6690BB}" dt="2024-09-15T09:36:56.205" v="887" actId="1076"/>
          <ac:picMkLst>
            <pc:docMk/>
            <pc:sldMk cId="2163444278" sldId="274"/>
            <ac:picMk id="4100" creationId="{80766FE2-DF87-0078-915F-1251C33FE0D5}"/>
          </ac:picMkLst>
        </pc:picChg>
      </pc:sldChg>
      <pc:sldMasterChg chg="delSldLayout">
        <pc:chgData name="kartikey vats" userId="fd5eee5ba8329e3f" providerId="LiveId" clId="{6A9E6CB6-5513-4BF7-A0F5-3AD40A6690BB}" dt="2024-09-15T10:57:08.026" v="1043" actId="47"/>
        <pc:sldMasterMkLst>
          <pc:docMk/>
          <pc:sldMasterMk cId="2681424846" sldId="2147484020"/>
        </pc:sldMasterMkLst>
        <pc:sldLayoutChg chg="del">
          <pc:chgData name="kartikey vats" userId="fd5eee5ba8329e3f" providerId="LiveId" clId="{6A9E6CB6-5513-4BF7-A0F5-3AD40A6690BB}" dt="2024-09-15T10:57:08.026" v="1043" actId="47"/>
          <pc:sldLayoutMkLst>
            <pc:docMk/>
            <pc:sldMasterMk cId="2681424846" sldId="2147484020"/>
            <pc:sldLayoutMk cId="975376505" sldId="214748404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84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33398876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16542569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29109405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38551596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85764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1888566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33877622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29385710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126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96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7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26560854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225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60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502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51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79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85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4236D-8234-4EBF-A161-5EB517FA9D67}" type="datetimeFigureOut">
              <a:rPr lang="en-IN" smtClean="0"/>
              <a:t>15-09-2024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3880292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64236D-8234-4EBF-A161-5EB517FA9D67}" type="datetimeFigureOut">
              <a:rPr lang="en-IN" smtClean="0"/>
              <a:t>15-09-2024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31835523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64236D-8234-4EBF-A161-5EB517FA9D67}" type="datetimeFigureOut">
              <a:rPr lang="en-IN" smtClean="0"/>
              <a:t>15-09-2024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24476151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64236D-8234-4EBF-A161-5EB517FA9D67}" type="datetimeFigureOut">
              <a:rPr lang="en-IN" smtClean="0"/>
              <a:t>15-09-2024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285690679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64236D-8234-4EBF-A161-5EB517FA9D67}" type="datetimeFigureOut">
              <a:rPr lang="en-IN" smtClean="0"/>
              <a:t>15-09-2024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7694864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464236D-8234-4EBF-A161-5EB517FA9D67}" type="datetimeFigureOut">
              <a:rPr lang="en-IN" smtClean="0"/>
              <a:t>15-09-2024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10810691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1464236D-8234-4EBF-A161-5EB517FA9D67}" type="datetimeFigureOut">
              <a:rPr lang="en-IN" smtClean="0"/>
              <a:t>15-09-2024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04B0C3-E37B-4ACD-A963-5EAADA8EAE61}" type="slidenum">
              <a:rPr lang="en-IN" smtClean="0"/>
              <a:t>‹#›</a:t>
            </a:fld>
            <a:endParaRPr lang="en-IN"/>
          </a:p>
        </p:txBody>
      </p:sp>
    </p:spTree>
    <p:extLst>
      <p:ext uri="{BB962C8B-B14F-4D97-AF65-F5344CB8AC3E}">
        <p14:creationId xmlns:p14="http://schemas.microsoft.com/office/powerpoint/2010/main" val="10894568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1464236D-8234-4EBF-A161-5EB517FA9D67}" type="datetimeFigureOut">
              <a:rPr lang="en-IN" smtClean="0"/>
              <a:t>15-09-2024</a:t>
            </a:fld>
            <a:endParaRPr lang="en-IN"/>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FD04B0C3-E37B-4ACD-A963-5EAADA8EAE61}" type="slidenum">
              <a:rPr lang="en-IN" smtClean="0"/>
              <a:t>‹#›</a:t>
            </a:fld>
            <a:endParaRPr lang="en-IN"/>
          </a:p>
        </p:txBody>
      </p:sp>
    </p:spTree>
    <p:extLst>
      <p:ext uri="{BB962C8B-B14F-4D97-AF65-F5344CB8AC3E}">
        <p14:creationId xmlns:p14="http://schemas.microsoft.com/office/powerpoint/2010/main" val="1298183291"/>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7A8902-2F94-50AA-6731-4FF7B0EA2BE0}"/>
              </a:ext>
            </a:extLst>
          </p:cNvPr>
          <p:cNvSpPr txBox="1"/>
          <p:nvPr/>
        </p:nvSpPr>
        <p:spPr>
          <a:xfrm>
            <a:off x="621792" y="646474"/>
            <a:ext cx="5242322" cy="234821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dirty="0">
                <a:latin typeface="Gelasio"/>
                <a:ea typeface="+mj-ea"/>
                <a:cs typeface="Gelasio"/>
              </a:rPr>
              <a:t>AUTOMATING</a:t>
            </a:r>
          </a:p>
          <a:p>
            <a:pPr>
              <a:lnSpc>
                <a:spcPct val="90000"/>
              </a:lnSpc>
              <a:spcBef>
                <a:spcPct val="0"/>
              </a:spcBef>
              <a:spcAft>
                <a:spcPts val="600"/>
              </a:spcAft>
            </a:pPr>
            <a:r>
              <a:rPr lang="en-US" sz="4000" dirty="0">
                <a:latin typeface="Gelasio"/>
                <a:ea typeface="+mj-ea"/>
                <a:cs typeface="Gelasio"/>
              </a:rPr>
              <a:t> CUSTOMER</a:t>
            </a:r>
          </a:p>
          <a:p>
            <a:pPr>
              <a:lnSpc>
                <a:spcPct val="90000"/>
              </a:lnSpc>
              <a:spcBef>
                <a:spcPct val="0"/>
              </a:spcBef>
              <a:spcAft>
                <a:spcPts val="600"/>
              </a:spcAft>
            </a:pPr>
            <a:r>
              <a:rPr lang="en-US" sz="4000" dirty="0">
                <a:latin typeface="Gelasio"/>
                <a:ea typeface="+mj-ea"/>
                <a:cs typeface="Gelasio"/>
              </a:rPr>
              <a:t> SUPPORT</a:t>
            </a:r>
          </a:p>
          <a:p>
            <a:pPr>
              <a:lnSpc>
                <a:spcPct val="90000"/>
              </a:lnSpc>
              <a:spcBef>
                <a:spcPct val="0"/>
              </a:spcBef>
              <a:spcAft>
                <a:spcPts val="600"/>
              </a:spcAft>
            </a:pPr>
            <a:r>
              <a:rPr lang="en-US" sz="4000" dirty="0">
                <a:latin typeface="Gelasio"/>
                <a:ea typeface="+mj-ea"/>
                <a:cs typeface="Gelasio"/>
              </a:rPr>
              <a:t> PROCESS</a:t>
            </a:r>
          </a:p>
        </p:txBody>
      </p:sp>
      <p:sp>
        <p:nvSpPr>
          <p:cNvPr id="4" name="TextBox 3">
            <a:extLst>
              <a:ext uri="{FF2B5EF4-FFF2-40B4-BE49-F238E27FC236}">
                <a16:creationId xmlns:a16="http://schemas.microsoft.com/office/drawing/2014/main" id="{D3925216-2E65-751B-93CF-4083DCC07796}"/>
              </a:ext>
            </a:extLst>
          </p:cNvPr>
          <p:cNvSpPr txBox="1"/>
          <p:nvPr/>
        </p:nvSpPr>
        <p:spPr>
          <a:xfrm>
            <a:off x="640868" y="3447478"/>
            <a:ext cx="5092306" cy="3984802"/>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600" b="1" dirty="0"/>
              <a:t>TEAM </a:t>
            </a:r>
            <a:r>
              <a:rPr lang="en-US" sz="5400" b="1" dirty="0">
                <a:latin typeface="Gabriola" panose="04040605051002020D02" pitchFamily="82" charset="0"/>
              </a:rPr>
              <a:t>- </a:t>
            </a:r>
            <a:r>
              <a:rPr lang="en-US" sz="4400" dirty="0">
                <a:latin typeface="Gabriola" panose="04040605051002020D02" pitchFamily="82" charset="0"/>
              </a:rPr>
              <a:t>CODE DIVAS</a:t>
            </a:r>
            <a:endParaRPr lang="en-US" dirty="0">
              <a:latin typeface="Gabriola" panose="04040605051002020D02" pitchFamily="82" charset="0"/>
            </a:endParaRPr>
          </a:p>
          <a:p>
            <a:pPr indent="-228600">
              <a:lnSpc>
                <a:spcPct val="90000"/>
              </a:lnSpc>
              <a:spcAft>
                <a:spcPts val="600"/>
              </a:spcAft>
              <a:buFont typeface="Arial" panose="020B0604020202020204" pitchFamily="34" charset="0"/>
              <a:buChar char="•"/>
            </a:pPr>
            <a:endParaRPr lang="en-US" sz="2600" b="1" dirty="0"/>
          </a:p>
          <a:p>
            <a:pPr indent="-228600">
              <a:lnSpc>
                <a:spcPct val="90000"/>
              </a:lnSpc>
              <a:spcAft>
                <a:spcPts val="600"/>
              </a:spcAft>
              <a:buFont typeface="Arial" panose="020B0604020202020204" pitchFamily="34" charset="0"/>
              <a:buChar char="•"/>
            </a:pPr>
            <a:r>
              <a:rPr lang="en-US" sz="2600" b="1" dirty="0"/>
              <a:t>MEMBERS –</a:t>
            </a:r>
            <a:endParaRPr lang="en-US" sz="2600" b="1" dirty="0">
              <a:ea typeface="Calibri"/>
              <a:cs typeface="Calibri"/>
            </a:endParaRPr>
          </a:p>
          <a:p>
            <a:pPr indent="-228600">
              <a:lnSpc>
                <a:spcPct val="90000"/>
              </a:lnSpc>
              <a:spcAft>
                <a:spcPts val="600"/>
              </a:spcAft>
              <a:buFont typeface="Arial" panose="020B0604020202020204" pitchFamily="34" charset="0"/>
              <a:buChar char="•"/>
            </a:pPr>
            <a:endParaRPr lang="en-US" sz="2600" b="1" dirty="0"/>
          </a:p>
          <a:p>
            <a:pPr marL="342900" indent="-228600">
              <a:lnSpc>
                <a:spcPct val="90000"/>
              </a:lnSpc>
              <a:spcAft>
                <a:spcPts val="600"/>
              </a:spcAft>
              <a:buFont typeface="Arial" panose="020B0604020202020204" pitchFamily="34" charset="0"/>
              <a:buChar char="•"/>
            </a:pPr>
            <a:r>
              <a:rPr lang="en-US" sz="4000" dirty="0"/>
              <a:t>KARTIKEY VATS</a:t>
            </a:r>
            <a:endParaRPr lang="en-US" sz="4000" dirty="0">
              <a:ea typeface="Calibri"/>
              <a:cs typeface="Calibri"/>
            </a:endParaRPr>
          </a:p>
          <a:p>
            <a:pPr marL="342900" indent="-228600">
              <a:lnSpc>
                <a:spcPct val="90000"/>
              </a:lnSpc>
              <a:spcAft>
                <a:spcPts val="600"/>
              </a:spcAft>
              <a:buFont typeface="Arial" panose="020B0604020202020204" pitchFamily="34" charset="0"/>
              <a:buChar char="•"/>
            </a:pPr>
            <a:r>
              <a:rPr lang="en-US" sz="4000" dirty="0"/>
              <a:t>JITESH KUMAR</a:t>
            </a:r>
            <a:endParaRPr lang="en-US" sz="4000" dirty="0">
              <a:ea typeface="Calibri"/>
              <a:cs typeface="Calibri"/>
            </a:endParaRPr>
          </a:p>
          <a:p>
            <a:pPr marL="342900" indent="-228600">
              <a:lnSpc>
                <a:spcPct val="90000"/>
              </a:lnSpc>
              <a:spcAft>
                <a:spcPts val="600"/>
              </a:spcAft>
              <a:buFont typeface="Arial" panose="020B0604020202020204" pitchFamily="34" charset="0"/>
              <a:buChar char="•"/>
            </a:pPr>
            <a:r>
              <a:rPr lang="en-US" sz="4000" dirty="0"/>
              <a:t>PAWAN</a:t>
            </a:r>
            <a:endParaRPr lang="en-US" sz="4000" dirty="0">
              <a:ea typeface="Calibri"/>
              <a:cs typeface="Calibri"/>
            </a:endParaRPr>
          </a:p>
        </p:txBody>
      </p:sp>
      <p:pic>
        <p:nvPicPr>
          <p:cNvPr id="1026" name="Picture 2" descr="🤖 ChatBot | AI Chat Bot Software for Your Website">
            <a:extLst>
              <a:ext uri="{FF2B5EF4-FFF2-40B4-BE49-F238E27FC236}">
                <a16:creationId xmlns:a16="http://schemas.microsoft.com/office/drawing/2014/main" id="{95353F33-BB7E-1B56-8498-5DB5B1411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172" r="3" b="2136"/>
          <a:stretch/>
        </p:blipFill>
        <p:spPr bwMode="auto">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25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159597" y="191610"/>
            <a:ext cx="9108519" cy="565547"/>
          </a:xfrm>
          <a:prstGeom prst="rect">
            <a:avLst/>
          </a:prstGeom>
          <a:noFill/>
          <a:ln/>
        </p:spPr>
        <p:txBody>
          <a:bodyPr wrap="none" lIns="0" tIns="0" rIns="0" bIns="0" rtlCol="0" anchor="t"/>
          <a:lstStyle/>
          <a:p>
            <a:pPr marL="0" indent="0" algn="ctr">
              <a:lnSpc>
                <a:spcPts val="4450"/>
              </a:lnSpc>
              <a:buNone/>
            </a:pPr>
            <a:r>
              <a:rPr lang="en-US" sz="3550" dirty="0">
                <a:solidFill>
                  <a:srgbClr val="312F2B"/>
                </a:solidFill>
                <a:latin typeface="Gelasio" pitchFamily="34" charset="0"/>
                <a:ea typeface="Gelasio" pitchFamily="34" charset="-122"/>
                <a:cs typeface="Gelasio" pitchFamily="34" charset="-120"/>
              </a:rPr>
              <a:t>AI-Based Artist Selection and Voice Synthesis</a:t>
            </a:r>
            <a:endParaRPr lang="en-US" sz="3550" dirty="0"/>
          </a:p>
        </p:txBody>
      </p:sp>
      <p:sp>
        <p:nvSpPr>
          <p:cNvPr id="3" name="Text 1"/>
          <p:cNvSpPr/>
          <p:nvPr/>
        </p:nvSpPr>
        <p:spPr>
          <a:xfrm>
            <a:off x="633412" y="1425178"/>
            <a:ext cx="13363575" cy="289560"/>
          </a:xfrm>
          <a:prstGeom prst="rect">
            <a:avLst/>
          </a:prstGeom>
          <a:noFill/>
          <a:ln/>
        </p:spPr>
        <p:txBody>
          <a:bodyPr wrap="none" lIns="0" tIns="0" rIns="0" bIns="0" rtlCol="0" anchor="t"/>
          <a:lstStyle/>
          <a:p>
            <a:pPr marL="0" indent="0">
              <a:lnSpc>
                <a:spcPts val="2250"/>
              </a:lnSpc>
              <a:buNone/>
            </a:pPr>
            <a:endParaRPr lang="en-US" sz="1400" dirty="0"/>
          </a:p>
        </p:txBody>
      </p:sp>
      <p:sp>
        <p:nvSpPr>
          <p:cNvPr id="5" name="Text 3"/>
          <p:cNvSpPr/>
          <p:nvPr/>
        </p:nvSpPr>
        <p:spPr>
          <a:xfrm>
            <a:off x="922972" y="2334578"/>
            <a:ext cx="6171486" cy="289560"/>
          </a:xfrm>
          <a:prstGeom prst="rect">
            <a:avLst/>
          </a:prstGeom>
          <a:noFill/>
          <a:ln/>
        </p:spPr>
        <p:txBody>
          <a:bodyPr wrap="none" lIns="0" tIns="0" rIns="0" bIns="0" rtlCol="0" anchor="t"/>
          <a:lstStyle/>
          <a:p>
            <a:pPr marL="342900" indent="-342900" algn="l">
              <a:lnSpc>
                <a:spcPts val="2250"/>
              </a:lnSpc>
              <a:buSzPct val="100000"/>
              <a:buChar char="•"/>
            </a:pPr>
            <a:endParaRPr lang="en-US" sz="1400" dirty="0"/>
          </a:p>
        </p:txBody>
      </p:sp>
      <p:sp>
        <p:nvSpPr>
          <p:cNvPr id="6" name="Text 4"/>
          <p:cNvSpPr/>
          <p:nvPr/>
        </p:nvSpPr>
        <p:spPr>
          <a:xfrm>
            <a:off x="922972" y="2687479"/>
            <a:ext cx="6171486" cy="579120"/>
          </a:xfrm>
          <a:prstGeom prst="rect">
            <a:avLst/>
          </a:prstGeom>
          <a:noFill/>
          <a:ln/>
        </p:spPr>
        <p:txBody>
          <a:bodyPr wrap="square" lIns="0" tIns="0" rIns="0" bIns="0" rtlCol="0" anchor="t"/>
          <a:lstStyle/>
          <a:p>
            <a:pPr marL="342900" indent="-342900" algn="l">
              <a:lnSpc>
                <a:spcPts val="2250"/>
              </a:lnSpc>
              <a:buSzPct val="100000"/>
              <a:buChar char="•"/>
            </a:pPr>
            <a:endParaRPr lang="en-US" sz="1400" dirty="0"/>
          </a:p>
        </p:txBody>
      </p:sp>
      <p:sp>
        <p:nvSpPr>
          <p:cNvPr id="7" name="Text 5"/>
          <p:cNvSpPr/>
          <p:nvPr/>
        </p:nvSpPr>
        <p:spPr>
          <a:xfrm>
            <a:off x="922972" y="3904297"/>
            <a:ext cx="6171486" cy="289560"/>
          </a:xfrm>
          <a:prstGeom prst="rect">
            <a:avLst/>
          </a:prstGeom>
          <a:noFill/>
          <a:ln/>
        </p:spPr>
        <p:txBody>
          <a:bodyPr wrap="none" lIns="0" tIns="0" rIns="0" bIns="0" rtlCol="0" anchor="t"/>
          <a:lstStyle/>
          <a:p>
            <a:pPr marL="342900" indent="-342900" algn="l">
              <a:lnSpc>
                <a:spcPts val="2250"/>
              </a:lnSpc>
              <a:buSzPct val="100000"/>
              <a:buChar char="•"/>
            </a:pPr>
            <a:endParaRPr lang="en-US" sz="1400" dirty="0"/>
          </a:p>
        </p:txBody>
      </p:sp>
      <p:sp>
        <p:nvSpPr>
          <p:cNvPr id="8" name="Text 6"/>
          <p:cNvSpPr/>
          <p:nvPr/>
        </p:nvSpPr>
        <p:spPr>
          <a:xfrm>
            <a:off x="633412" y="4456749"/>
            <a:ext cx="5881926" cy="579120"/>
          </a:xfrm>
          <a:prstGeom prst="rect">
            <a:avLst/>
          </a:prstGeom>
          <a:noFill/>
          <a:ln/>
        </p:spPr>
        <p:txBody>
          <a:bodyPr wrap="square" lIns="0" tIns="0" rIns="0" bIns="0" rtlCol="0" anchor="t"/>
          <a:lstStyle/>
          <a:p>
            <a:pPr marL="685800" lvl="1" indent="-342900" algn="l">
              <a:lnSpc>
                <a:spcPts val="2250"/>
              </a:lnSpc>
              <a:buSzPct val="100000"/>
              <a:buChar char="•"/>
            </a:pPr>
            <a:endParaRPr lang="en-US" sz="1400" dirty="0"/>
          </a:p>
        </p:txBody>
      </p:sp>
      <p:sp>
        <p:nvSpPr>
          <p:cNvPr id="9" name="Text 7"/>
          <p:cNvSpPr/>
          <p:nvPr/>
        </p:nvSpPr>
        <p:spPr>
          <a:xfrm>
            <a:off x="1212533" y="4325303"/>
            <a:ext cx="5881926" cy="579120"/>
          </a:xfrm>
          <a:prstGeom prst="rect">
            <a:avLst/>
          </a:prstGeom>
          <a:noFill/>
          <a:ln/>
        </p:spPr>
        <p:txBody>
          <a:bodyPr wrap="square" lIns="0" tIns="0" rIns="0" bIns="0" rtlCol="0" anchor="t"/>
          <a:lstStyle/>
          <a:p>
            <a:pPr marL="685800" lvl="1" indent="-342900" algn="l">
              <a:lnSpc>
                <a:spcPts val="2250"/>
              </a:lnSpc>
              <a:buSzPct val="100000"/>
              <a:buChar char="•"/>
            </a:pPr>
            <a:endParaRPr lang="en-US" sz="1400" dirty="0"/>
          </a:p>
        </p:txBody>
      </p:sp>
      <p:sp>
        <p:nvSpPr>
          <p:cNvPr id="10" name="Text 8"/>
          <p:cNvSpPr/>
          <p:nvPr/>
        </p:nvSpPr>
        <p:spPr>
          <a:xfrm>
            <a:off x="633412" y="5233583"/>
            <a:ext cx="5881926" cy="579120"/>
          </a:xfrm>
          <a:prstGeom prst="rect">
            <a:avLst/>
          </a:prstGeom>
          <a:noFill/>
          <a:ln/>
        </p:spPr>
        <p:txBody>
          <a:bodyPr wrap="square" lIns="0" tIns="0" rIns="0" bIns="0" rtlCol="0" anchor="t"/>
          <a:lstStyle/>
          <a:p>
            <a:pPr marL="685800" lvl="1" indent="-342900" algn="l">
              <a:lnSpc>
                <a:spcPts val="2250"/>
              </a:lnSpc>
              <a:buSzPct val="100000"/>
              <a:buChar char="•"/>
            </a:pPr>
            <a:endParaRPr lang="en-US" sz="1400" dirty="0"/>
          </a:p>
        </p:txBody>
      </p:sp>
      <p:sp>
        <p:nvSpPr>
          <p:cNvPr id="11" name="Text 9"/>
          <p:cNvSpPr/>
          <p:nvPr/>
        </p:nvSpPr>
        <p:spPr>
          <a:xfrm>
            <a:off x="7543562" y="2081212"/>
            <a:ext cx="6461046" cy="289560"/>
          </a:xfrm>
          <a:prstGeom prst="rect">
            <a:avLst/>
          </a:prstGeom>
          <a:noFill/>
          <a:ln/>
        </p:spPr>
        <p:txBody>
          <a:bodyPr wrap="none" lIns="0" tIns="0" rIns="0" bIns="0" rtlCol="0" anchor="t"/>
          <a:lstStyle/>
          <a:p>
            <a:pPr marL="0" indent="0">
              <a:lnSpc>
                <a:spcPts val="2250"/>
              </a:lnSpc>
              <a:buNone/>
            </a:pPr>
            <a:endParaRPr lang="en-US" sz="1400" dirty="0"/>
          </a:p>
        </p:txBody>
      </p:sp>
      <p:sp>
        <p:nvSpPr>
          <p:cNvPr id="15" name="Content Placeholder 14">
            <a:extLst>
              <a:ext uri="{FF2B5EF4-FFF2-40B4-BE49-F238E27FC236}">
                <a16:creationId xmlns:a16="http://schemas.microsoft.com/office/drawing/2014/main" id="{87424293-F6D6-20BB-1515-4234FCB29435}"/>
              </a:ext>
            </a:extLst>
          </p:cNvPr>
          <p:cNvSpPr>
            <a:spLocks noGrp="1"/>
          </p:cNvSpPr>
          <p:nvPr>
            <p:ph sz="half" idx="1"/>
          </p:nvPr>
        </p:nvSpPr>
        <p:spPr>
          <a:xfrm>
            <a:off x="-12713" y="793232"/>
            <a:ext cx="6344621" cy="6783451"/>
          </a:xfrm>
        </p:spPr>
        <p:txBody>
          <a:bodyPr>
            <a:noAutofit/>
          </a:bodyPr>
          <a:lstStyle/>
          <a:p>
            <a:pPr algn="ctr"/>
            <a:r>
              <a:rPr lang="en-US" sz="3600" b="1" u="sng" dirty="0">
                <a:solidFill>
                  <a:schemeClr val="accent1">
                    <a:lumMod val="50000"/>
                  </a:schemeClr>
                </a:solidFill>
                <a:latin typeface="+mj-lt"/>
                <a:ea typeface="Verdana" panose="020B0604030504040204" pitchFamily="34" charset="0"/>
                <a:cs typeface="Lato" pitchFamily="34" charset="-120"/>
              </a:rPr>
              <a:t>Artist Selection by AI</a:t>
            </a:r>
            <a:endParaRPr lang="en-US" sz="3600" b="1" u="sng" dirty="0">
              <a:solidFill>
                <a:schemeClr val="accent1">
                  <a:lumMod val="50000"/>
                </a:schemeClr>
              </a:solidFill>
              <a:latin typeface="+mj-lt"/>
              <a:ea typeface="Verdana" panose="020B0604030504040204" pitchFamily="34" charset="0"/>
            </a:endParaRPr>
          </a:p>
          <a:p>
            <a:r>
              <a:rPr lang="en-US" sz="1800" b="1" dirty="0">
                <a:solidFill>
                  <a:srgbClr val="272525"/>
                </a:solidFill>
                <a:latin typeface="+mj-lt"/>
                <a:ea typeface="Verdana" panose="020B0604030504040204" pitchFamily="34" charset="0"/>
                <a:cs typeface="Lato" pitchFamily="34" charset="-120"/>
              </a:rPr>
              <a:t>The AI is trained to identify the region and time period based on user queries.</a:t>
            </a:r>
          </a:p>
          <a:p>
            <a:r>
              <a:rPr lang="en-US" sz="1800" b="1" u="sng" dirty="0">
                <a:solidFill>
                  <a:srgbClr val="272525"/>
                </a:solidFill>
                <a:latin typeface="+mj-lt"/>
                <a:ea typeface="Verdana" panose="020B0604030504040204" pitchFamily="34" charset="0"/>
                <a:cs typeface="Lato" pitchFamily="34" charset="-120"/>
              </a:rPr>
              <a:t>It selects an appropriate artist.</a:t>
            </a:r>
          </a:p>
          <a:p>
            <a:pPr marL="342900" indent="-342900">
              <a:lnSpc>
                <a:spcPts val="2250"/>
              </a:lnSpc>
              <a:buSzPct val="100000"/>
              <a:buFontTx/>
              <a:buChar char="•"/>
            </a:pPr>
            <a:r>
              <a:rPr lang="en-US" sz="1800" b="1" dirty="0">
                <a:solidFill>
                  <a:srgbClr val="272525"/>
                </a:solidFill>
                <a:latin typeface="+mj-lt"/>
                <a:ea typeface="Verdana" panose="020B0604030504040204" pitchFamily="34" charset="0"/>
                <a:cs typeface="Lato" pitchFamily="34" charset="-120"/>
              </a:rPr>
              <a:t>Converts AI's response into speech using voice samples of the selected artist.</a:t>
            </a:r>
          </a:p>
          <a:p>
            <a:pPr marL="342900" indent="-342900">
              <a:lnSpc>
                <a:spcPts val="2250"/>
              </a:lnSpc>
              <a:buSzPct val="100000"/>
              <a:buFontTx/>
              <a:buChar char="•"/>
            </a:pPr>
            <a:endParaRPr lang="en-US" sz="1800" b="1" dirty="0">
              <a:solidFill>
                <a:srgbClr val="272525"/>
              </a:solidFill>
              <a:latin typeface="+mj-lt"/>
              <a:ea typeface="Verdana" panose="020B0604030504040204" pitchFamily="34" charset="0"/>
              <a:cs typeface="Lato" pitchFamily="34" charset="-120"/>
            </a:endParaRPr>
          </a:p>
          <a:p>
            <a:pPr marL="342900" indent="-342900">
              <a:lnSpc>
                <a:spcPts val="2250"/>
              </a:lnSpc>
              <a:buSzPct val="100000"/>
              <a:buFontTx/>
              <a:buChar char="•"/>
            </a:pPr>
            <a:r>
              <a:rPr lang="en-US" sz="3600" b="1" u="sng" dirty="0">
                <a:solidFill>
                  <a:schemeClr val="accent1">
                    <a:lumMod val="50000"/>
                  </a:schemeClr>
                </a:solidFill>
                <a:latin typeface="+mj-lt"/>
                <a:ea typeface="Verdana" panose="020B0604030504040204" pitchFamily="34" charset="0"/>
                <a:cs typeface="Lato" pitchFamily="34" charset="-120"/>
              </a:rPr>
              <a:t>Voice Synthesis Technology</a:t>
            </a:r>
          </a:p>
          <a:p>
            <a:pPr marL="342900" indent="-342900">
              <a:lnSpc>
                <a:spcPts val="2250"/>
              </a:lnSpc>
              <a:buSzPct val="100000"/>
              <a:buFontTx/>
              <a:buChar char="•"/>
            </a:pPr>
            <a:endParaRPr lang="en-US" sz="4000" b="1" u="sng" dirty="0">
              <a:solidFill>
                <a:schemeClr val="accent1">
                  <a:lumMod val="50000"/>
                </a:schemeClr>
              </a:solidFill>
              <a:latin typeface="+mj-lt"/>
              <a:ea typeface="Verdana" panose="020B0604030504040204" pitchFamily="34" charset="0"/>
              <a:cs typeface="Lato" pitchFamily="34" charset="-120"/>
            </a:endParaRPr>
          </a:p>
          <a:p>
            <a:pPr marL="685800" lvl="1" indent="-342900" algn="l">
              <a:lnSpc>
                <a:spcPts val="2250"/>
              </a:lnSpc>
              <a:buSzPct val="100000"/>
              <a:buChar char="•"/>
            </a:pPr>
            <a:r>
              <a:rPr lang="en-US" sz="1800" b="1" dirty="0">
                <a:solidFill>
                  <a:srgbClr val="272525"/>
                </a:solidFill>
                <a:latin typeface="+mj-lt"/>
                <a:ea typeface="Verdana" panose="020B0604030504040204" pitchFamily="34" charset="0"/>
                <a:cs typeface="Lato" pitchFamily="34" charset="-120"/>
              </a:rPr>
              <a:t>Uses text-to-speech APIs (e.g., Google Cloud Text-to-Speech or Amazon Polly).</a:t>
            </a:r>
            <a:endParaRPr lang="en-US" sz="1800" b="1" dirty="0">
              <a:latin typeface="+mj-lt"/>
              <a:ea typeface="Verdana" panose="020B0604030504040204" pitchFamily="34" charset="0"/>
            </a:endParaRPr>
          </a:p>
          <a:p>
            <a:pPr marL="685800" lvl="1" indent="-342900" algn="l">
              <a:lnSpc>
                <a:spcPts val="2250"/>
              </a:lnSpc>
              <a:buSzPct val="100000"/>
              <a:buChar char="•"/>
            </a:pPr>
            <a:r>
              <a:rPr lang="en-US" sz="1800" b="1" dirty="0" err="1">
                <a:latin typeface="+mj-lt"/>
                <a:ea typeface="Verdana" panose="020B0604030504040204" pitchFamily="34" charset="0"/>
                <a:cs typeface="Lato" panose="020F0502020204030203" pitchFamily="34" charset="0"/>
              </a:rPr>
              <a:t>Tacotron</a:t>
            </a:r>
            <a:r>
              <a:rPr lang="en-US" sz="1800" b="1" dirty="0">
                <a:latin typeface="+mj-lt"/>
                <a:ea typeface="Verdana" panose="020B0604030504040204" pitchFamily="34" charset="0"/>
                <a:cs typeface="Lato" panose="020F0502020204030203" pitchFamily="34" charset="0"/>
              </a:rPr>
              <a:t> 2 (by Google) + </a:t>
            </a:r>
            <a:r>
              <a:rPr lang="en-US" sz="1800" b="1" dirty="0" err="1">
                <a:latin typeface="+mj-lt"/>
                <a:ea typeface="Verdana" panose="020B0604030504040204" pitchFamily="34" charset="0"/>
                <a:cs typeface="Lato" panose="020F0502020204030203" pitchFamily="34" charset="0"/>
              </a:rPr>
              <a:t>WaveGlow</a:t>
            </a:r>
            <a:r>
              <a:rPr lang="en-US" sz="1800" b="1" dirty="0">
                <a:latin typeface="+mj-lt"/>
                <a:ea typeface="Verdana" panose="020B0604030504040204" pitchFamily="34" charset="0"/>
                <a:cs typeface="Lato" panose="020F0502020204030203" pitchFamily="34" charset="0"/>
              </a:rPr>
              <a:t> or </a:t>
            </a:r>
            <a:r>
              <a:rPr lang="en-US" sz="1800" b="1" dirty="0" err="1">
                <a:latin typeface="+mj-lt"/>
                <a:ea typeface="Verdana" panose="020B0604030504040204" pitchFamily="34" charset="0"/>
                <a:cs typeface="Lato" panose="020F0502020204030203" pitchFamily="34" charset="0"/>
              </a:rPr>
              <a:t>WaveNet</a:t>
            </a:r>
            <a:r>
              <a:rPr lang="en-US" sz="1800" b="1" dirty="0">
                <a:latin typeface="+mj-lt"/>
                <a:ea typeface="Verdana" panose="020B0604030504040204" pitchFamily="34" charset="0"/>
                <a:cs typeface="Lato" panose="020F0502020204030203" pitchFamily="34" charset="0"/>
              </a:rPr>
              <a:t> (for audio waveform generation).</a:t>
            </a:r>
          </a:p>
          <a:p>
            <a:pPr marL="685800" lvl="1" indent="-342900" algn="l">
              <a:lnSpc>
                <a:spcPts val="2250"/>
              </a:lnSpc>
              <a:buSzPct val="100000"/>
              <a:buChar char="•"/>
            </a:pPr>
            <a:r>
              <a:rPr lang="en-US" sz="1800" b="1" dirty="0">
                <a:latin typeface="+mj-lt"/>
                <a:ea typeface="Verdana" panose="020B0604030504040204" pitchFamily="34" charset="0"/>
                <a:cs typeface="Lato" panose="020F0502020204030203" pitchFamily="34" charset="0"/>
              </a:rPr>
              <a:t>VALL-E (by Microsoft), a more advanced voice synthesis model.</a:t>
            </a:r>
          </a:p>
          <a:p>
            <a:endParaRPr lang="en-IN" sz="1600" b="1" dirty="0">
              <a:latin typeface="+mj-lt"/>
              <a:ea typeface="Verdana" panose="020B0604030504040204" pitchFamily="34" charset="0"/>
            </a:endParaRPr>
          </a:p>
          <a:p>
            <a:endParaRPr lang="en-IN" sz="1600" b="1" dirty="0">
              <a:latin typeface="+mj-lt"/>
              <a:ea typeface="Verdana" panose="020B0604030504040204" pitchFamily="34" charset="0"/>
            </a:endParaRPr>
          </a:p>
        </p:txBody>
      </p:sp>
      <p:sp>
        <p:nvSpPr>
          <p:cNvPr id="16" name="Content Placeholder 15">
            <a:extLst>
              <a:ext uri="{FF2B5EF4-FFF2-40B4-BE49-F238E27FC236}">
                <a16:creationId xmlns:a16="http://schemas.microsoft.com/office/drawing/2014/main" id="{39D91977-FAEC-940C-AEFB-D0EC351CFA59}"/>
              </a:ext>
            </a:extLst>
          </p:cNvPr>
          <p:cNvSpPr>
            <a:spLocks noGrp="1"/>
          </p:cNvSpPr>
          <p:nvPr>
            <p:ph sz="half" idx="2"/>
          </p:nvPr>
        </p:nvSpPr>
        <p:spPr>
          <a:xfrm>
            <a:off x="7209294" y="926860"/>
            <a:ext cx="7129582" cy="7142119"/>
          </a:xfrm>
        </p:spPr>
        <p:txBody>
          <a:bodyPr>
            <a:normAutofit/>
          </a:bodyPr>
          <a:lstStyle/>
          <a:p>
            <a:pPr marL="685800" lvl="1" indent="-342900" algn="ctr">
              <a:lnSpc>
                <a:spcPct val="100000"/>
              </a:lnSpc>
              <a:buSzPct val="100000"/>
              <a:buChar char="•"/>
            </a:pPr>
            <a:r>
              <a:rPr lang="en-US" sz="3600" b="1" u="sng" dirty="0">
                <a:solidFill>
                  <a:schemeClr val="accent1">
                    <a:lumMod val="50000"/>
                  </a:schemeClr>
                </a:solidFill>
                <a:latin typeface="+mj-lt"/>
                <a:ea typeface="Verdana" panose="020B0604030504040204" pitchFamily="34" charset="0"/>
                <a:cs typeface="Lato" panose="020F0502020204030203" pitchFamily="34" charset="0"/>
              </a:rPr>
              <a:t>INTEGRATING TECHNOLOGY</a:t>
            </a:r>
          </a:p>
          <a:p>
            <a:pPr>
              <a:lnSpc>
                <a:spcPct val="100000"/>
              </a:lnSpc>
            </a:pPr>
            <a:r>
              <a:rPr lang="en-US" sz="1600" b="1" dirty="0" err="1">
                <a:latin typeface="+mj-lt"/>
                <a:ea typeface="Verdana" panose="020B0604030504040204" pitchFamily="34" charset="0"/>
              </a:rPr>
              <a:t>Dialogflow</a:t>
            </a:r>
            <a:r>
              <a:rPr lang="en-US" sz="1600" b="1" dirty="0">
                <a:latin typeface="+mj-lt"/>
                <a:ea typeface="Verdana" panose="020B0604030504040204" pitchFamily="34" charset="0"/>
              </a:rPr>
              <a:t> (by Google)</a:t>
            </a:r>
          </a:p>
          <a:p>
            <a:pPr>
              <a:lnSpc>
                <a:spcPct val="100000"/>
              </a:lnSpc>
            </a:pPr>
            <a:r>
              <a:rPr lang="en-US" sz="1600" b="1" dirty="0">
                <a:latin typeface="+mj-lt"/>
                <a:ea typeface="Verdana" panose="020B0604030504040204" pitchFamily="34" charset="0"/>
              </a:rPr>
              <a:t>Rasa (an open-source AI chatbot framework)</a:t>
            </a:r>
          </a:p>
          <a:p>
            <a:pPr>
              <a:lnSpc>
                <a:spcPct val="100000"/>
              </a:lnSpc>
            </a:pPr>
            <a:r>
              <a:rPr lang="en-US" sz="1600" b="1" dirty="0">
                <a:latin typeface="+mj-lt"/>
                <a:ea typeface="Verdana" panose="020B0604030504040204" pitchFamily="34" charset="0"/>
              </a:rPr>
              <a:t>Microsoft Bot Framework</a:t>
            </a:r>
          </a:p>
          <a:p>
            <a:pPr>
              <a:lnSpc>
                <a:spcPct val="100000"/>
              </a:lnSpc>
            </a:pPr>
            <a:r>
              <a:rPr lang="en-US" sz="1600" b="1" dirty="0">
                <a:latin typeface="+mj-lt"/>
                <a:ea typeface="Verdana" panose="020B0604030504040204" pitchFamily="34" charset="0"/>
              </a:rPr>
              <a:t>Amazon Lex (for Alexa skills and customer service automation</a:t>
            </a:r>
          </a:p>
          <a:p>
            <a:endParaRPr lang="en-US" sz="1300" b="1" dirty="0">
              <a:latin typeface="+mj-lt"/>
              <a:ea typeface="Verdana" panose="020B0604030504040204" pitchFamily="34" charset="0"/>
            </a:endParaRPr>
          </a:p>
          <a:p>
            <a:pPr algn="ctr"/>
            <a:r>
              <a:rPr lang="en-US" sz="2800" b="1" u="sng" dirty="0">
                <a:solidFill>
                  <a:schemeClr val="accent1">
                    <a:lumMod val="50000"/>
                  </a:schemeClr>
                </a:solidFill>
                <a:latin typeface="+mj-lt"/>
              </a:rPr>
              <a:t>IMPACT ON CUSTOMER </a:t>
            </a:r>
          </a:p>
          <a:p>
            <a:r>
              <a:rPr lang="en-US" sz="1800" b="1" dirty="0">
                <a:latin typeface="+mj-lt"/>
              </a:rPr>
              <a:t>Familiarity and Trust Brand Association: Using the voice of a trusted figure could </a:t>
            </a:r>
            <a:r>
              <a:rPr lang="en-US" sz="1800" b="1" i="1" u="sng" dirty="0">
                <a:latin typeface="+mj-lt"/>
              </a:rPr>
              <a:t>make the interaction feel more personalized and authoritative.</a:t>
            </a:r>
          </a:p>
          <a:p>
            <a:r>
              <a:rPr lang="en-US" sz="1800" b="1" dirty="0">
                <a:latin typeface="+mj-lt"/>
              </a:rPr>
              <a:t>Entertainment Value:. Customers may appreciate the novelty of speaking to a recognizable voice, which </a:t>
            </a:r>
            <a:r>
              <a:rPr lang="en-US" sz="1800" b="1" i="1" u="sng" dirty="0">
                <a:latin typeface="+mj-lt"/>
              </a:rPr>
              <a:t>could keep them more engaged during the support process.</a:t>
            </a:r>
            <a:endParaRPr lang="en-IN" sz="1800" b="1" i="1" u="sng"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18159"/>
          </a:xfrm>
          <a:prstGeom prst="rect">
            <a:avLst/>
          </a:prstGeom>
        </p:spPr>
      </p:pic>
      <p:sp>
        <p:nvSpPr>
          <p:cNvPr id="3" name="Text 0"/>
          <p:cNvSpPr/>
          <p:nvPr/>
        </p:nvSpPr>
        <p:spPr>
          <a:xfrm>
            <a:off x="2607508" y="2541070"/>
            <a:ext cx="8780026" cy="604480"/>
          </a:xfrm>
          <a:prstGeom prst="rect">
            <a:avLst/>
          </a:prstGeom>
          <a:noFill/>
          <a:ln/>
        </p:spPr>
        <p:txBody>
          <a:bodyPr wrap="none" lIns="0" tIns="0" rIns="0" bIns="0" rtlCol="0" anchor="t"/>
          <a:lstStyle/>
          <a:p>
            <a:pPr marL="0" indent="0">
              <a:lnSpc>
                <a:spcPts val="4750"/>
              </a:lnSpc>
              <a:buNone/>
            </a:pPr>
            <a:r>
              <a:rPr lang="en-US" sz="3800" dirty="0">
                <a:solidFill>
                  <a:srgbClr val="312F2B"/>
                </a:solidFill>
                <a:latin typeface="Gelasio" pitchFamily="34" charset="0"/>
                <a:ea typeface="Gelasio" pitchFamily="34" charset="-122"/>
                <a:cs typeface="Gelasio" pitchFamily="34" charset="-120"/>
              </a:rPr>
              <a:t>Seller Complaint Tracking and Reporting</a:t>
            </a:r>
            <a:endParaRPr lang="en-US" sz="3800" dirty="0"/>
          </a:p>
        </p:txBody>
      </p:sp>
      <p:sp>
        <p:nvSpPr>
          <p:cNvPr id="4" name="Shape 1"/>
          <p:cNvSpPr/>
          <p:nvPr/>
        </p:nvSpPr>
        <p:spPr>
          <a:xfrm>
            <a:off x="359429" y="3201114"/>
            <a:ext cx="13276183" cy="3233261"/>
          </a:xfrm>
          <a:prstGeom prst="roundRect">
            <a:avLst>
              <a:gd name="adj" fmla="val 2513"/>
            </a:avLst>
          </a:prstGeom>
          <a:noFill/>
          <a:ln w="7620">
            <a:solidFill>
              <a:srgbClr val="000000">
                <a:alpha val="8000"/>
              </a:srgbClr>
            </a:solidFill>
            <a:prstDash val="solid"/>
          </a:ln>
        </p:spPr>
      </p:sp>
      <p:sp>
        <p:nvSpPr>
          <p:cNvPr id="5" name="Shape 2"/>
          <p:cNvSpPr/>
          <p:nvPr/>
        </p:nvSpPr>
        <p:spPr>
          <a:xfrm>
            <a:off x="-1279542" y="3574256"/>
            <a:ext cx="8481850" cy="866299"/>
          </a:xfrm>
          <a:prstGeom prst="rect">
            <a:avLst/>
          </a:prstGeom>
          <a:solidFill>
            <a:srgbClr val="FFFFFF">
              <a:alpha val="4000"/>
            </a:srgbClr>
          </a:solidFill>
          <a:ln/>
        </p:spPr>
        <p:txBody>
          <a:bodyPr/>
          <a:lstStyle/>
          <a:p>
            <a:endParaRPr lang="en-IN" dirty="0"/>
          </a:p>
        </p:txBody>
      </p:sp>
      <p:sp>
        <p:nvSpPr>
          <p:cNvPr id="6" name="Text 3"/>
          <p:cNvSpPr/>
          <p:nvPr/>
        </p:nvSpPr>
        <p:spPr>
          <a:xfrm>
            <a:off x="684728" y="3450669"/>
            <a:ext cx="6239947" cy="309563"/>
          </a:xfrm>
          <a:prstGeom prst="rect">
            <a:avLst/>
          </a:prstGeom>
          <a:noFill/>
          <a:ln/>
        </p:spPr>
        <p:txBody>
          <a:bodyPr wrap="none" lIns="0" tIns="0" rIns="0" bIns="0" rtlCol="0" anchor="t"/>
          <a:lstStyle/>
          <a:p>
            <a:pPr marL="0" indent="0">
              <a:lnSpc>
                <a:spcPts val="2400"/>
              </a:lnSpc>
              <a:buNone/>
            </a:pPr>
            <a:r>
              <a:rPr lang="en-US" sz="2400" dirty="0">
                <a:solidFill>
                  <a:schemeClr val="accent1">
                    <a:lumMod val="50000"/>
                  </a:schemeClr>
                </a:solidFill>
                <a:latin typeface="Lato" pitchFamily="34" charset="0"/>
                <a:ea typeface="Lato" pitchFamily="34" charset="-122"/>
                <a:cs typeface="Lato" pitchFamily="34" charset="-120"/>
              </a:rPr>
              <a:t>Complaint Tracking</a:t>
            </a:r>
            <a:endParaRPr lang="en-US" sz="2400" dirty="0">
              <a:solidFill>
                <a:schemeClr val="accent1">
                  <a:lumMod val="50000"/>
                </a:schemeClr>
              </a:solidFill>
            </a:endParaRPr>
          </a:p>
        </p:txBody>
      </p:sp>
      <p:sp>
        <p:nvSpPr>
          <p:cNvPr id="7" name="Text 4"/>
          <p:cNvSpPr/>
          <p:nvPr/>
        </p:nvSpPr>
        <p:spPr>
          <a:xfrm>
            <a:off x="7527607" y="3304751"/>
            <a:ext cx="6239947" cy="619125"/>
          </a:xfrm>
          <a:prstGeom prst="rect">
            <a:avLst/>
          </a:prstGeom>
          <a:noFill/>
          <a:ln/>
        </p:spPr>
        <p:txBody>
          <a:bodyPr wrap="square" lIns="0" tIns="0" rIns="0" bIns="0" rtlCol="0" anchor="t"/>
          <a:lstStyle/>
          <a:p>
            <a:pPr marL="0" indent="0">
              <a:lnSpc>
                <a:spcPts val="2400"/>
              </a:lnSpc>
              <a:buNone/>
            </a:pPr>
            <a:r>
              <a:rPr lang="en-US" sz="1500" b="1" u="sng" dirty="0">
                <a:solidFill>
                  <a:srgbClr val="272525"/>
                </a:solidFill>
                <a:latin typeface="Lato" pitchFamily="34" charset="0"/>
                <a:ea typeface="Lato" pitchFamily="34" charset="-122"/>
                <a:cs typeface="Lato" pitchFamily="34" charset="-120"/>
              </a:rPr>
              <a:t>The chatbot meticulously records all complaints against sellers, ensuring that every issue is documented and reviewed for further action.</a:t>
            </a:r>
            <a:endParaRPr lang="en-US" sz="1500" b="1" u="sng" dirty="0"/>
          </a:p>
        </p:txBody>
      </p:sp>
      <p:sp>
        <p:nvSpPr>
          <p:cNvPr id="8" name="Shape 5"/>
          <p:cNvSpPr/>
          <p:nvPr/>
        </p:nvSpPr>
        <p:spPr>
          <a:xfrm>
            <a:off x="359429" y="4063029"/>
            <a:ext cx="13260943" cy="1175861"/>
          </a:xfrm>
          <a:prstGeom prst="rect">
            <a:avLst/>
          </a:prstGeom>
          <a:solidFill>
            <a:srgbClr val="000000">
              <a:alpha val="4000"/>
            </a:srgbClr>
          </a:solidFill>
          <a:ln/>
        </p:spPr>
        <p:txBody>
          <a:bodyPr/>
          <a:lstStyle/>
          <a:p>
            <a:endParaRPr lang="en-IN" dirty="0"/>
          </a:p>
        </p:txBody>
      </p:sp>
      <p:sp>
        <p:nvSpPr>
          <p:cNvPr id="9" name="Text 6"/>
          <p:cNvSpPr/>
          <p:nvPr/>
        </p:nvSpPr>
        <p:spPr>
          <a:xfrm>
            <a:off x="684728" y="4579770"/>
            <a:ext cx="6239947" cy="309563"/>
          </a:xfrm>
          <a:prstGeom prst="rect">
            <a:avLst/>
          </a:prstGeom>
          <a:noFill/>
          <a:ln/>
        </p:spPr>
        <p:txBody>
          <a:bodyPr wrap="none" lIns="0" tIns="0" rIns="0" bIns="0" rtlCol="0" anchor="t"/>
          <a:lstStyle/>
          <a:p>
            <a:pPr marL="0" indent="0">
              <a:lnSpc>
                <a:spcPts val="2400"/>
              </a:lnSpc>
              <a:buNone/>
            </a:pPr>
            <a:r>
              <a:rPr lang="en-US" sz="2400" dirty="0">
                <a:solidFill>
                  <a:schemeClr val="accent1">
                    <a:lumMod val="50000"/>
                  </a:schemeClr>
                </a:solidFill>
                <a:latin typeface="Lato" pitchFamily="34" charset="0"/>
                <a:ea typeface="Lato" pitchFamily="34" charset="-122"/>
                <a:cs typeface="Lato" pitchFamily="34" charset="-120"/>
              </a:rPr>
              <a:t>Reporting</a:t>
            </a:r>
            <a:endParaRPr lang="en-US" sz="2400" dirty="0">
              <a:solidFill>
                <a:schemeClr val="accent1">
                  <a:lumMod val="50000"/>
                </a:schemeClr>
              </a:solidFill>
            </a:endParaRPr>
          </a:p>
        </p:txBody>
      </p:sp>
      <p:sp>
        <p:nvSpPr>
          <p:cNvPr id="10" name="Text 7"/>
          <p:cNvSpPr/>
          <p:nvPr/>
        </p:nvSpPr>
        <p:spPr>
          <a:xfrm>
            <a:off x="7496488" y="4169847"/>
            <a:ext cx="6239947" cy="928687"/>
          </a:xfrm>
          <a:prstGeom prst="rect">
            <a:avLst/>
          </a:prstGeom>
          <a:noFill/>
          <a:ln/>
        </p:spPr>
        <p:txBody>
          <a:bodyPr wrap="square" lIns="0" tIns="0" rIns="0" bIns="0" rtlCol="0" anchor="t"/>
          <a:lstStyle/>
          <a:p>
            <a:pPr marL="0" indent="0">
              <a:lnSpc>
                <a:spcPts val="2400"/>
              </a:lnSpc>
              <a:buNone/>
            </a:pPr>
            <a:r>
              <a:rPr lang="en-US" sz="1500" b="1" i="1" u="sng" dirty="0">
                <a:solidFill>
                  <a:srgbClr val="272525"/>
                </a:solidFill>
                <a:latin typeface="Lato" pitchFamily="34" charset="0"/>
                <a:ea typeface="Lato" pitchFamily="34" charset="-122"/>
                <a:cs typeface="Lato" pitchFamily="34" charset="-120"/>
              </a:rPr>
              <a:t>The system automatically generates comprehensive reports on seller complaints, providing valuable insights into common issues and allowing the company to address concerns proactively.</a:t>
            </a:r>
            <a:endParaRPr lang="en-US" sz="1500" b="1" i="1" u="sng" dirty="0"/>
          </a:p>
        </p:txBody>
      </p:sp>
      <p:sp>
        <p:nvSpPr>
          <p:cNvPr id="11" name="Shape 8"/>
          <p:cNvSpPr/>
          <p:nvPr/>
        </p:nvSpPr>
        <p:spPr>
          <a:xfrm>
            <a:off x="684728" y="6204347"/>
            <a:ext cx="13260943" cy="1175861"/>
          </a:xfrm>
          <a:prstGeom prst="rect">
            <a:avLst/>
          </a:prstGeom>
          <a:solidFill>
            <a:srgbClr val="FFFFFF">
              <a:alpha val="4000"/>
            </a:srgbClr>
          </a:solidFill>
          <a:ln/>
        </p:spPr>
        <p:txBody>
          <a:bodyPr/>
          <a:lstStyle/>
          <a:p>
            <a:endParaRPr lang="en-IN" dirty="0"/>
          </a:p>
        </p:txBody>
      </p:sp>
      <p:sp>
        <p:nvSpPr>
          <p:cNvPr id="12" name="Text 9"/>
          <p:cNvSpPr/>
          <p:nvPr/>
        </p:nvSpPr>
        <p:spPr>
          <a:xfrm>
            <a:off x="506010" y="5527069"/>
            <a:ext cx="6239947" cy="309563"/>
          </a:xfrm>
          <a:prstGeom prst="rect">
            <a:avLst/>
          </a:prstGeom>
          <a:noFill/>
          <a:ln/>
        </p:spPr>
        <p:txBody>
          <a:bodyPr wrap="none" lIns="0" tIns="0" rIns="0" bIns="0" rtlCol="0" anchor="t"/>
          <a:lstStyle/>
          <a:p>
            <a:pPr marL="0" indent="0">
              <a:lnSpc>
                <a:spcPts val="2400"/>
              </a:lnSpc>
              <a:buNone/>
            </a:pPr>
            <a:r>
              <a:rPr lang="en-US" sz="2400" dirty="0">
                <a:solidFill>
                  <a:schemeClr val="accent1">
                    <a:lumMod val="50000"/>
                  </a:schemeClr>
                </a:solidFill>
                <a:latin typeface="Lato" pitchFamily="34" charset="0"/>
                <a:ea typeface="Lato" pitchFamily="34" charset="-122"/>
                <a:cs typeface="Lato" pitchFamily="34" charset="-120"/>
              </a:rPr>
              <a:t>Email Notifications</a:t>
            </a:r>
            <a:endParaRPr lang="en-US" sz="2400" dirty="0">
              <a:solidFill>
                <a:schemeClr val="accent1">
                  <a:lumMod val="50000"/>
                </a:schemeClr>
              </a:solidFill>
            </a:endParaRPr>
          </a:p>
        </p:txBody>
      </p:sp>
      <p:sp>
        <p:nvSpPr>
          <p:cNvPr id="13" name="Text 10"/>
          <p:cNvSpPr/>
          <p:nvPr/>
        </p:nvSpPr>
        <p:spPr>
          <a:xfrm>
            <a:off x="7461636" y="5372288"/>
            <a:ext cx="6239947" cy="928687"/>
          </a:xfrm>
          <a:prstGeom prst="rect">
            <a:avLst/>
          </a:prstGeom>
          <a:noFill/>
          <a:ln/>
        </p:spPr>
        <p:txBody>
          <a:bodyPr wrap="square" lIns="0" tIns="0" rIns="0" bIns="0" rtlCol="0" anchor="t"/>
          <a:lstStyle/>
          <a:p>
            <a:pPr marL="0" indent="0">
              <a:lnSpc>
                <a:spcPts val="2400"/>
              </a:lnSpc>
              <a:buNone/>
            </a:pPr>
            <a:r>
              <a:rPr lang="en-US" sz="1500" b="1" i="1" u="sng" dirty="0">
                <a:solidFill>
                  <a:srgbClr val="272525"/>
                </a:solidFill>
                <a:latin typeface="Lato" pitchFamily="34" charset="0"/>
                <a:ea typeface="Lato" pitchFamily="34" charset="-122"/>
                <a:cs typeface="Lato" pitchFamily="34" charset="-120"/>
              </a:rPr>
              <a:t>Regular email notifications are sent to relevant stakeholders, keeping them informed about complaint trends and enabling them to make timely decisions to improve seller performance and customer satisfaction.</a:t>
            </a:r>
            <a:endParaRPr lang="en-US" sz="1500" b="1" i="1" u="sng" dirty="0"/>
          </a:p>
        </p:txBody>
      </p:sp>
      <p:sp>
        <p:nvSpPr>
          <p:cNvPr id="14" name="Rectangle 1">
            <a:extLst>
              <a:ext uri="{FF2B5EF4-FFF2-40B4-BE49-F238E27FC236}">
                <a16:creationId xmlns:a16="http://schemas.microsoft.com/office/drawing/2014/main" id="{6671735C-8164-C42D-5734-615419962A29}"/>
              </a:ext>
            </a:extLst>
          </p:cNvPr>
          <p:cNvSpPr>
            <a:spLocks noChangeArrowheads="1"/>
          </p:cNvSpPr>
          <p:nvPr/>
        </p:nvSpPr>
        <p:spPr bwMode="auto">
          <a:xfrm>
            <a:off x="293458" y="6378926"/>
            <a:ext cx="1464061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2">
                    <a:lumMod val="50000"/>
                  </a:schemeClr>
                </a:solidFill>
                <a:effectLst/>
                <a:latin typeface="Arial" panose="020B0604020202020204" pitchFamily="34" charset="0"/>
              </a:rPr>
              <a:t>Optimized Workforce</a:t>
            </a:r>
            <a:r>
              <a:rPr kumimoji="0" lang="en-US" altLang="en-US" sz="1800" b="0" i="0" u="none" strike="noStrike" cap="none" normalizeH="0" baseline="0" dirty="0">
                <a:ln>
                  <a:noFill/>
                </a:ln>
                <a:solidFill>
                  <a:schemeClr val="tx1"/>
                </a:solidFill>
                <a:effectLst/>
                <a:latin typeface="Arial" panose="020B0604020202020204" pitchFamily="34" charset="0"/>
              </a:rPr>
              <a:t>: Data-driven insights help </a:t>
            </a:r>
            <a:r>
              <a:rPr kumimoji="0" lang="en-US" altLang="en-US" sz="1800" b="0" i="1" u="sng" strike="noStrike" cap="none" normalizeH="0" baseline="0" dirty="0">
                <a:ln>
                  <a:noFill/>
                </a:ln>
                <a:solidFill>
                  <a:schemeClr val="tx1"/>
                </a:solidFill>
                <a:effectLst/>
                <a:latin typeface="Arial" panose="020B0604020202020204" pitchFamily="34" charset="0"/>
              </a:rPr>
              <a:t>allocate resources efficiently, improving productivity and response times.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2">
                    <a:lumMod val="50000"/>
                  </a:schemeClr>
                </a:solidFill>
                <a:effectLst/>
                <a:latin typeface="Arial" panose="020B0604020202020204" pitchFamily="34" charset="0"/>
              </a:rPr>
              <a:t>Informed Decision-Making</a:t>
            </a:r>
            <a:r>
              <a:rPr kumimoji="0" lang="en-US" altLang="en-US" sz="1800" b="0" i="0" u="none" strike="noStrike" cap="none" normalizeH="0" baseline="0" dirty="0">
                <a:ln>
                  <a:noFill/>
                </a:ln>
                <a:solidFill>
                  <a:schemeClr val="tx1"/>
                </a:solidFill>
                <a:effectLst/>
                <a:latin typeface="Arial" panose="020B0604020202020204" pitchFamily="34" charset="0"/>
              </a:rPr>
              <a:t>: Tracking complaints </a:t>
            </a:r>
            <a:r>
              <a:rPr kumimoji="0" lang="en-US" altLang="en-US" sz="1800" b="0" i="1" u="sng" strike="noStrike" cap="none" normalizeH="0" baseline="0" dirty="0">
                <a:ln>
                  <a:noFill/>
                </a:ln>
                <a:solidFill>
                  <a:schemeClr val="tx1"/>
                </a:solidFill>
                <a:effectLst/>
                <a:latin typeface="Arial" panose="020B0604020202020204" pitchFamily="34" charset="0"/>
              </a:rPr>
              <a:t>provides actionable insights to address recurring issues and improve products or services</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9604" y="953214"/>
            <a:ext cx="6418421" cy="571143"/>
          </a:xfrm>
          <a:prstGeom prst="rect">
            <a:avLst/>
          </a:prstGeom>
          <a:noFill/>
          <a:ln/>
        </p:spPr>
        <p:txBody>
          <a:bodyPr wrap="none" lIns="0" tIns="0" rIns="0" bIns="0" rtlCol="0" anchor="t"/>
          <a:lstStyle/>
          <a:p>
            <a:pPr marL="0" indent="0">
              <a:lnSpc>
                <a:spcPts val="4450"/>
              </a:lnSpc>
              <a:buNone/>
            </a:pPr>
            <a:r>
              <a:rPr lang="en-US" sz="3550" dirty="0">
                <a:solidFill>
                  <a:srgbClr val="312F2B"/>
                </a:solidFill>
                <a:latin typeface="Gelasio" pitchFamily="34" charset="0"/>
                <a:ea typeface="Gelasio" pitchFamily="34" charset="-122"/>
                <a:cs typeface="Gelasio" pitchFamily="34" charset="-120"/>
              </a:rPr>
              <a:t>Support for Multiple Languages</a:t>
            </a:r>
            <a:endParaRPr lang="en-US" sz="3550" dirty="0"/>
          </a:p>
        </p:txBody>
      </p:sp>
      <p:sp>
        <p:nvSpPr>
          <p:cNvPr id="4" name="Shape 1"/>
          <p:cNvSpPr/>
          <p:nvPr/>
        </p:nvSpPr>
        <p:spPr>
          <a:xfrm>
            <a:off x="639604" y="2003941"/>
            <a:ext cx="411123" cy="411123"/>
          </a:xfrm>
          <a:prstGeom prst="roundRect">
            <a:avLst>
              <a:gd name="adj" fmla="val 18672"/>
            </a:avLst>
          </a:prstGeom>
          <a:solidFill>
            <a:srgbClr val="E8E8E3"/>
          </a:solidFill>
          <a:ln w="7620">
            <a:solidFill>
              <a:srgbClr val="CECEC9"/>
            </a:solidFill>
            <a:prstDash val="solid"/>
          </a:ln>
        </p:spPr>
      </p:sp>
      <p:sp>
        <p:nvSpPr>
          <p:cNvPr id="5" name="Text 2"/>
          <p:cNvSpPr/>
          <p:nvPr/>
        </p:nvSpPr>
        <p:spPr>
          <a:xfrm>
            <a:off x="786170" y="2072402"/>
            <a:ext cx="117872" cy="274201"/>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1</a:t>
            </a:r>
            <a:endParaRPr lang="en-US" sz="2150" dirty="0"/>
          </a:p>
        </p:txBody>
      </p:sp>
      <p:sp>
        <p:nvSpPr>
          <p:cNvPr id="6" name="Text 3"/>
          <p:cNvSpPr/>
          <p:nvPr/>
        </p:nvSpPr>
        <p:spPr>
          <a:xfrm>
            <a:off x="1233488" y="2003941"/>
            <a:ext cx="2284571" cy="285512"/>
          </a:xfrm>
          <a:prstGeom prst="rect">
            <a:avLst/>
          </a:prstGeom>
          <a:noFill/>
          <a:ln/>
        </p:spPr>
        <p:txBody>
          <a:bodyPr wrap="none" lIns="0" tIns="0" rIns="0" bIns="0" rtlCol="0" anchor="t"/>
          <a:lstStyle/>
          <a:p>
            <a:pPr marL="0" indent="0">
              <a:lnSpc>
                <a:spcPts val="2200"/>
              </a:lnSpc>
              <a:buNone/>
            </a:pPr>
            <a:r>
              <a:rPr lang="en-US" sz="1750" dirty="0">
                <a:solidFill>
                  <a:srgbClr val="272525"/>
                </a:solidFill>
                <a:latin typeface="Gelasio" pitchFamily="34" charset="0"/>
                <a:ea typeface="Gelasio" pitchFamily="34" charset="-122"/>
                <a:cs typeface="Gelasio" pitchFamily="34" charset="-120"/>
              </a:rPr>
              <a:t>Global Reach</a:t>
            </a:r>
            <a:endParaRPr lang="en-US" sz="1750" dirty="0"/>
          </a:p>
        </p:txBody>
      </p:sp>
      <p:sp>
        <p:nvSpPr>
          <p:cNvPr id="7" name="Text 4"/>
          <p:cNvSpPr/>
          <p:nvPr/>
        </p:nvSpPr>
        <p:spPr>
          <a:xfrm>
            <a:off x="1233488" y="2399109"/>
            <a:ext cx="3247192" cy="2339340"/>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Lato" pitchFamily="34" charset="0"/>
                <a:ea typeface="Lato" pitchFamily="34" charset="-122"/>
                <a:cs typeface="Lato" pitchFamily="34" charset="-120"/>
              </a:rPr>
              <a:t>chatbot supports multiple languages, making </a:t>
            </a:r>
            <a:r>
              <a:rPr lang="en-US" sz="1400" b="1" i="1" u="sng" dirty="0">
                <a:solidFill>
                  <a:srgbClr val="272525"/>
                </a:solidFill>
                <a:latin typeface="Lato" pitchFamily="34" charset="0"/>
                <a:ea typeface="Lato" pitchFamily="34" charset="-122"/>
                <a:cs typeface="Lato" pitchFamily="34" charset="-120"/>
              </a:rPr>
              <a:t>it accessible to a wider audience and breaking down language barriers. </a:t>
            </a:r>
            <a:endParaRPr lang="en-US" sz="1400" dirty="0"/>
          </a:p>
        </p:txBody>
      </p:sp>
      <p:sp>
        <p:nvSpPr>
          <p:cNvPr id="8" name="Shape 5"/>
          <p:cNvSpPr/>
          <p:nvPr/>
        </p:nvSpPr>
        <p:spPr>
          <a:xfrm>
            <a:off x="4663440" y="2003941"/>
            <a:ext cx="411123" cy="411123"/>
          </a:xfrm>
          <a:prstGeom prst="roundRect">
            <a:avLst>
              <a:gd name="adj" fmla="val 18672"/>
            </a:avLst>
          </a:prstGeom>
          <a:solidFill>
            <a:srgbClr val="E8E8E3"/>
          </a:solidFill>
          <a:ln w="7620">
            <a:solidFill>
              <a:srgbClr val="CECEC9"/>
            </a:solidFill>
            <a:prstDash val="solid"/>
          </a:ln>
        </p:spPr>
      </p:sp>
      <p:sp>
        <p:nvSpPr>
          <p:cNvPr id="9" name="Text 6"/>
          <p:cNvSpPr/>
          <p:nvPr/>
        </p:nvSpPr>
        <p:spPr>
          <a:xfrm>
            <a:off x="4792385" y="2072402"/>
            <a:ext cx="153114" cy="274201"/>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2</a:t>
            </a:r>
            <a:endParaRPr lang="en-US" sz="2150" dirty="0"/>
          </a:p>
        </p:txBody>
      </p:sp>
      <p:sp>
        <p:nvSpPr>
          <p:cNvPr id="10" name="Text 7"/>
          <p:cNvSpPr/>
          <p:nvPr/>
        </p:nvSpPr>
        <p:spPr>
          <a:xfrm>
            <a:off x="5257324" y="2003941"/>
            <a:ext cx="2493645" cy="285512"/>
          </a:xfrm>
          <a:prstGeom prst="rect">
            <a:avLst/>
          </a:prstGeom>
          <a:noFill/>
          <a:ln/>
        </p:spPr>
        <p:txBody>
          <a:bodyPr wrap="none" lIns="0" tIns="0" rIns="0" bIns="0" rtlCol="0" anchor="t"/>
          <a:lstStyle/>
          <a:p>
            <a:pPr marL="0" indent="0">
              <a:lnSpc>
                <a:spcPts val="2200"/>
              </a:lnSpc>
              <a:buNone/>
            </a:pPr>
            <a:r>
              <a:rPr lang="en-US" sz="1750" dirty="0">
                <a:solidFill>
                  <a:srgbClr val="272525"/>
                </a:solidFill>
                <a:latin typeface="Gelasio" pitchFamily="34" charset="0"/>
                <a:ea typeface="Gelasio" pitchFamily="34" charset="-122"/>
                <a:cs typeface="Gelasio" pitchFamily="34" charset="-120"/>
              </a:rPr>
              <a:t>Multilingual Capabilities</a:t>
            </a:r>
            <a:endParaRPr lang="en-US" sz="1750" dirty="0"/>
          </a:p>
        </p:txBody>
      </p:sp>
      <p:sp>
        <p:nvSpPr>
          <p:cNvPr id="11" name="Text 8"/>
          <p:cNvSpPr/>
          <p:nvPr/>
        </p:nvSpPr>
        <p:spPr>
          <a:xfrm>
            <a:off x="5074563" y="2524721"/>
            <a:ext cx="3247192" cy="1462088"/>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Lato" pitchFamily="34" charset="0"/>
                <a:ea typeface="Lato" pitchFamily="34" charset="-122"/>
                <a:cs typeface="Lato" pitchFamily="34" charset="-120"/>
              </a:rPr>
              <a:t>The chatbot utilizes advanced language </a:t>
            </a:r>
            <a:r>
              <a:rPr lang="en-US" sz="1400" b="1" i="1" u="sng" dirty="0">
                <a:solidFill>
                  <a:srgbClr val="272525"/>
                </a:solidFill>
                <a:latin typeface="Lato" pitchFamily="34" charset="0"/>
                <a:ea typeface="Lato" pitchFamily="34" charset="-122"/>
                <a:cs typeface="Lato" pitchFamily="34" charset="-120"/>
              </a:rPr>
              <a:t>translation technology to seamlessly translate between languages</a:t>
            </a:r>
            <a:r>
              <a:rPr lang="en-US" sz="1400" dirty="0">
                <a:solidFill>
                  <a:srgbClr val="272525"/>
                </a:solidFill>
                <a:latin typeface="Lato" pitchFamily="34" charset="0"/>
                <a:ea typeface="Lato" pitchFamily="34" charset="-122"/>
                <a:cs typeface="Lato" pitchFamily="34" charset="-120"/>
              </a:rPr>
              <a:t>, enabling users to communicate and receive information in their preferred language.</a:t>
            </a:r>
            <a:endParaRPr lang="en-US" sz="1400" dirty="0"/>
          </a:p>
        </p:txBody>
      </p:sp>
      <p:sp>
        <p:nvSpPr>
          <p:cNvPr id="12" name="Shape 9"/>
          <p:cNvSpPr/>
          <p:nvPr/>
        </p:nvSpPr>
        <p:spPr>
          <a:xfrm>
            <a:off x="492919" y="4304466"/>
            <a:ext cx="411123" cy="411123"/>
          </a:xfrm>
          <a:prstGeom prst="roundRect">
            <a:avLst>
              <a:gd name="adj" fmla="val 18672"/>
            </a:avLst>
          </a:prstGeom>
          <a:solidFill>
            <a:srgbClr val="E8E8E3"/>
          </a:solidFill>
          <a:ln w="7620">
            <a:solidFill>
              <a:srgbClr val="CECEC9"/>
            </a:solidFill>
            <a:prstDash val="solid"/>
          </a:ln>
        </p:spPr>
      </p:sp>
      <p:sp>
        <p:nvSpPr>
          <p:cNvPr id="13" name="Text 10"/>
          <p:cNvSpPr/>
          <p:nvPr/>
        </p:nvSpPr>
        <p:spPr>
          <a:xfrm>
            <a:off x="645323" y="4393662"/>
            <a:ext cx="151328" cy="274201"/>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3</a:t>
            </a:r>
            <a:endParaRPr lang="en-US" sz="2150" dirty="0"/>
          </a:p>
        </p:txBody>
      </p:sp>
      <p:sp>
        <p:nvSpPr>
          <p:cNvPr id="14" name="Text 11"/>
          <p:cNvSpPr/>
          <p:nvPr/>
        </p:nvSpPr>
        <p:spPr>
          <a:xfrm>
            <a:off x="1350765" y="4317311"/>
            <a:ext cx="2284571" cy="285512"/>
          </a:xfrm>
          <a:prstGeom prst="rect">
            <a:avLst/>
          </a:prstGeom>
          <a:noFill/>
          <a:ln/>
        </p:spPr>
        <p:txBody>
          <a:bodyPr wrap="none" lIns="0" tIns="0" rIns="0" bIns="0" rtlCol="0" anchor="t"/>
          <a:lstStyle/>
          <a:p>
            <a:pPr marL="0" indent="0">
              <a:lnSpc>
                <a:spcPts val="2200"/>
              </a:lnSpc>
              <a:buNone/>
            </a:pPr>
            <a:r>
              <a:rPr lang="en-US" sz="1750" dirty="0">
                <a:solidFill>
                  <a:srgbClr val="272525"/>
                </a:solidFill>
                <a:latin typeface="Gelasio" pitchFamily="34" charset="0"/>
                <a:ea typeface="Gelasio" pitchFamily="34" charset="-122"/>
                <a:cs typeface="Gelasio" pitchFamily="34" charset="-120"/>
              </a:rPr>
              <a:t>Accurate Translations</a:t>
            </a:r>
            <a:endParaRPr lang="en-US" sz="1750" dirty="0"/>
          </a:p>
        </p:txBody>
      </p:sp>
      <p:sp>
        <p:nvSpPr>
          <p:cNvPr id="15" name="Text 12"/>
          <p:cNvSpPr/>
          <p:nvPr/>
        </p:nvSpPr>
        <p:spPr>
          <a:xfrm>
            <a:off x="1233487" y="4848105"/>
            <a:ext cx="3247192" cy="1462088"/>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Lato" pitchFamily="34" charset="0"/>
                <a:ea typeface="Lato" pitchFamily="34" charset="-122"/>
                <a:cs typeface="Lato" pitchFamily="34" charset="-120"/>
              </a:rPr>
              <a:t>Our team of language experts continuously refine the chatbot's language models to ensure accurate and natural-sounding translations, delivering a smooth and enjoyable user experience.</a:t>
            </a:r>
            <a:endParaRPr lang="en-US" sz="1400" dirty="0"/>
          </a:p>
        </p:txBody>
      </p:sp>
      <p:sp>
        <p:nvSpPr>
          <p:cNvPr id="16" name="Shape 13"/>
          <p:cNvSpPr/>
          <p:nvPr/>
        </p:nvSpPr>
        <p:spPr>
          <a:xfrm>
            <a:off x="4492228" y="4304465"/>
            <a:ext cx="411123" cy="411123"/>
          </a:xfrm>
          <a:prstGeom prst="roundRect">
            <a:avLst>
              <a:gd name="adj" fmla="val 18672"/>
            </a:avLst>
          </a:prstGeom>
          <a:solidFill>
            <a:srgbClr val="E8E8E3"/>
          </a:solidFill>
          <a:ln w="7620">
            <a:solidFill>
              <a:srgbClr val="CECEC9"/>
            </a:solidFill>
            <a:prstDash val="solid"/>
          </a:ln>
        </p:spPr>
      </p:sp>
      <p:sp>
        <p:nvSpPr>
          <p:cNvPr id="17" name="Text 14"/>
          <p:cNvSpPr/>
          <p:nvPr/>
        </p:nvSpPr>
        <p:spPr>
          <a:xfrm>
            <a:off x="4642977" y="4328622"/>
            <a:ext cx="154900" cy="274201"/>
          </a:xfrm>
          <a:prstGeom prst="rect">
            <a:avLst/>
          </a:prstGeom>
          <a:noFill/>
          <a:ln/>
        </p:spPr>
        <p:txBody>
          <a:bodyPr wrap="none" lIns="0" tIns="0" rIns="0" bIns="0" rtlCol="0" anchor="t"/>
          <a:lstStyle/>
          <a:p>
            <a:pPr marL="0" indent="0" algn="ctr">
              <a:lnSpc>
                <a:spcPts val="2150"/>
              </a:lnSpc>
              <a:buNone/>
            </a:pPr>
            <a:r>
              <a:rPr lang="en-US" sz="2150" dirty="0">
                <a:solidFill>
                  <a:srgbClr val="272525"/>
                </a:solidFill>
                <a:latin typeface="Gelasio" pitchFamily="34" charset="0"/>
                <a:ea typeface="Gelasio" pitchFamily="34" charset="-122"/>
                <a:cs typeface="Gelasio" pitchFamily="34" charset="-120"/>
              </a:rPr>
              <a:t>4</a:t>
            </a:r>
            <a:endParaRPr lang="en-US" sz="2150" dirty="0"/>
          </a:p>
        </p:txBody>
      </p:sp>
      <p:sp>
        <p:nvSpPr>
          <p:cNvPr id="18" name="Text 15"/>
          <p:cNvSpPr/>
          <p:nvPr/>
        </p:nvSpPr>
        <p:spPr>
          <a:xfrm>
            <a:off x="5093619" y="4317311"/>
            <a:ext cx="2405420" cy="285512"/>
          </a:xfrm>
          <a:prstGeom prst="rect">
            <a:avLst/>
          </a:prstGeom>
          <a:noFill/>
          <a:ln/>
        </p:spPr>
        <p:txBody>
          <a:bodyPr wrap="none" lIns="0" tIns="0" rIns="0" bIns="0" rtlCol="0" anchor="t"/>
          <a:lstStyle/>
          <a:p>
            <a:pPr marL="0" indent="0">
              <a:lnSpc>
                <a:spcPts val="2200"/>
              </a:lnSpc>
              <a:buNone/>
            </a:pPr>
            <a:r>
              <a:rPr lang="en-US" sz="1750" dirty="0"/>
              <a:t>Technologies Used</a:t>
            </a:r>
          </a:p>
        </p:txBody>
      </p:sp>
      <p:sp>
        <p:nvSpPr>
          <p:cNvPr id="19" name="Text 16"/>
          <p:cNvSpPr/>
          <p:nvPr/>
        </p:nvSpPr>
        <p:spPr>
          <a:xfrm>
            <a:off x="4946451" y="4715589"/>
            <a:ext cx="3247192" cy="1754505"/>
          </a:xfrm>
          <a:prstGeom prst="rect">
            <a:avLst/>
          </a:prstGeom>
          <a:noFill/>
          <a:ln/>
        </p:spPr>
        <p:txBody>
          <a:bodyPr wrap="square" lIns="0" tIns="0" rIns="0" bIns="0" rtlCol="0" anchor="t"/>
          <a:lstStyle/>
          <a:p>
            <a:pPr marL="0" indent="0">
              <a:lnSpc>
                <a:spcPts val="2300"/>
              </a:lnSpc>
              <a:buNone/>
            </a:pPr>
            <a:endParaRPr lang="en-US" sz="1400" dirty="0"/>
          </a:p>
        </p:txBody>
      </p:sp>
      <p:pic>
        <p:nvPicPr>
          <p:cNvPr id="21" name="Picture 20">
            <a:extLst>
              <a:ext uri="{FF2B5EF4-FFF2-40B4-BE49-F238E27FC236}">
                <a16:creationId xmlns:a16="http://schemas.microsoft.com/office/drawing/2014/main" id="{BDFC9CBD-9D3F-FDC3-04AA-DDAD404A0A25}"/>
              </a:ext>
            </a:extLst>
          </p:cNvPr>
          <p:cNvPicPr>
            <a:picLocks noChangeAspect="1"/>
          </p:cNvPicPr>
          <p:nvPr/>
        </p:nvPicPr>
        <p:blipFill>
          <a:blip r:embed="rId3"/>
          <a:stretch>
            <a:fillRect/>
          </a:stretch>
        </p:blipFill>
        <p:spPr>
          <a:xfrm>
            <a:off x="8504516" y="0"/>
            <a:ext cx="6185835" cy="8229600"/>
          </a:xfrm>
          <a:prstGeom prst="rect">
            <a:avLst/>
          </a:prstGeom>
        </p:spPr>
      </p:pic>
      <p:sp>
        <p:nvSpPr>
          <p:cNvPr id="22" name="TextBox 21">
            <a:extLst>
              <a:ext uri="{FF2B5EF4-FFF2-40B4-BE49-F238E27FC236}">
                <a16:creationId xmlns:a16="http://schemas.microsoft.com/office/drawing/2014/main" id="{D613EBF1-BA1D-C873-0A1B-42211427BC91}"/>
              </a:ext>
            </a:extLst>
          </p:cNvPr>
          <p:cNvSpPr txBox="1"/>
          <p:nvPr/>
        </p:nvSpPr>
        <p:spPr>
          <a:xfrm>
            <a:off x="5093619" y="4848105"/>
            <a:ext cx="3195683" cy="1754326"/>
          </a:xfrm>
          <a:prstGeom prst="rect">
            <a:avLst/>
          </a:prstGeom>
          <a:noFill/>
        </p:spPr>
        <p:txBody>
          <a:bodyPr wrap="none" rtlCol="0">
            <a:spAutoFit/>
          </a:bodyPr>
          <a:lstStyle/>
          <a:p>
            <a:pPr algn="l">
              <a:buFont typeface="Arial" panose="020B0604020202020204" pitchFamily="34" charset="0"/>
              <a:buChar char="•"/>
            </a:pPr>
            <a:r>
              <a:rPr lang="en-IN" b="1" i="0" dirty="0">
                <a:solidFill>
                  <a:srgbClr val="111111"/>
                </a:solidFill>
                <a:effectLst/>
                <a:latin typeface="-apple-system"/>
              </a:rPr>
              <a:t>Google Translate API</a:t>
            </a:r>
          </a:p>
          <a:p>
            <a:pPr algn="l">
              <a:buFont typeface="Arial" panose="020B0604020202020204" pitchFamily="34" charset="0"/>
              <a:buChar char="•"/>
            </a:pPr>
            <a:r>
              <a:rPr lang="en-IN" b="1" i="0" dirty="0">
                <a:solidFill>
                  <a:srgbClr val="111111"/>
                </a:solidFill>
                <a:effectLst/>
                <a:latin typeface="-apple-system"/>
              </a:rPr>
              <a:t>Microsoft Translator API</a:t>
            </a:r>
          </a:p>
          <a:p>
            <a:pPr algn="l">
              <a:buFont typeface="Arial" panose="020B0604020202020204" pitchFamily="34" charset="0"/>
              <a:buChar char="•"/>
            </a:pPr>
            <a:endParaRPr lang="en-IN" i="0" dirty="0">
              <a:solidFill>
                <a:srgbClr val="111111"/>
              </a:solidFill>
              <a:effectLst/>
              <a:latin typeface="-apple-system"/>
            </a:endParaRPr>
          </a:p>
          <a:p>
            <a:r>
              <a:rPr lang="en-US" dirty="0">
                <a:solidFill>
                  <a:srgbClr val="111111"/>
                </a:solidFill>
                <a:latin typeface="-apple-system"/>
              </a:rPr>
              <a:t>H</a:t>
            </a:r>
            <a:r>
              <a:rPr lang="en-US" b="0" i="0" dirty="0">
                <a:solidFill>
                  <a:srgbClr val="111111"/>
                </a:solidFill>
                <a:effectLst/>
                <a:latin typeface="-apple-system"/>
              </a:rPr>
              <a:t>elps the chatbot recognize text</a:t>
            </a:r>
          </a:p>
          <a:p>
            <a:r>
              <a:rPr lang="en-US" b="0" i="0" dirty="0">
                <a:solidFill>
                  <a:srgbClr val="111111"/>
                </a:solidFill>
                <a:effectLst/>
                <a:latin typeface="-apple-system"/>
              </a:rPr>
              <a:t> or speech and respond </a:t>
            </a:r>
          </a:p>
          <a:p>
            <a:r>
              <a:rPr lang="en-US" b="0" i="0" dirty="0">
                <a:solidFill>
                  <a:srgbClr val="111111"/>
                </a:solidFill>
                <a:effectLst/>
                <a:latin typeface="-apple-system"/>
              </a:rPr>
              <a:t>Appropriately.</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209032" y="199015"/>
            <a:ext cx="8375094" cy="708779"/>
          </a:xfrm>
          <a:prstGeom prst="rect">
            <a:avLst/>
          </a:prstGeom>
          <a:noFill/>
          <a:ln/>
        </p:spPr>
        <p:txBody>
          <a:bodyPr wrap="none" lIns="0" tIns="0" rIns="0" bIns="0" rtlCol="0" anchor="t"/>
          <a:lstStyle/>
          <a:p>
            <a:pPr marL="0" indent="0">
              <a:lnSpc>
                <a:spcPts val="5550"/>
              </a:lnSpc>
              <a:buNone/>
            </a:pPr>
            <a:r>
              <a:rPr lang="en-US" sz="4450" b="1" u="sng" dirty="0">
                <a:solidFill>
                  <a:schemeClr val="bg2">
                    <a:lumMod val="50000"/>
                  </a:schemeClr>
                </a:solidFill>
                <a:latin typeface="Gelasio" pitchFamily="34" charset="0"/>
                <a:ea typeface="Gelasio" pitchFamily="34" charset="-122"/>
                <a:cs typeface="Gelasio" pitchFamily="34" charset="-120"/>
              </a:rPr>
              <a:t>Text and Voice Response Options</a:t>
            </a:r>
            <a:endParaRPr lang="en-US" sz="4450" b="1" u="sng" dirty="0">
              <a:solidFill>
                <a:schemeClr val="bg2">
                  <a:lumMod val="50000"/>
                </a:schemeClr>
              </a:solidFill>
            </a:endParaRPr>
          </a:p>
        </p:txBody>
      </p:sp>
      <p:sp>
        <p:nvSpPr>
          <p:cNvPr id="3" name="Text 1"/>
          <p:cNvSpPr/>
          <p:nvPr/>
        </p:nvSpPr>
        <p:spPr>
          <a:xfrm>
            <a:off x="1034058" y="2231126"/>
            <a:ext cx="3497580" cy="354330"/>
          </a:xfrm>
          <a:prstGeom prst="rect">
            <a:avLst/>
          </a:prstGeom>
          <a:noFill/>
          <a:ln/>
        </p:spPr>
        <p:txBody>
          <a:bodyPr wrap="none" lIns="0" tIns="0" rIns="0" bIns="0" rtlCol="0" anchor="t"/>
          <a:lstStyle/>
          <a:p>
            <a:pPr marL="0" indent="0">
              <a:lnSpc>
                <a:spcPts val="2750"/>
              </a:lnSpc>
              <a:buNone/>
            </a:pPr>
            <a:r>
              <a:rPr lang="en-US" sz="3200" dirty="0">
                <a:solidFill>
                  <a:schemeClr val="bg2">
                    <a:lumMod val="50000"/>
                  </a:schemeClr>
                </a:solidFill>
                <a:latin typeface="Gelasio" pitchFamily="34" charset="0"/>
                <a:ea typeface="Gelasio" pitchFamily="34" charset="-122"/>
                <a:cs typeface="Gelasio" pitchFamily="34" charset="-120"/>
              </a:rPr>
              <a:t>Text-Based Communication</a:t>
            </a:r>
            <a:endParaRPr lang="en-US" sz="3200" dirty="0">
              <a:solidFill>
                <a:schemeClr val="bg2">
                  <a:lumMod val="50000"/>
                </a:schemeClr>
              </a:solidFill>
            </a:endParaRPr>
          </a:p>
        </p:txBody>
      </p:sp>
      <p:sp>
        <p:nvSpPr>
          <p:cNvPr id="4" name="Text 2"/>
          <p:cNvSpPr/>
          <p:nvPr/>
        </p:nvSpPr>
        <p:spPr>
          <a:xfrm>
            <a:off x="1034057" y="2908459"/>
            <a:ext cx="5434475" cy="2903220"/>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Lato" pitchFamily="34" charset="0"/>
                <a:ea typeface="Lato" pitchFamily="34" charset="-122"/>
                <a:cs typeface="Lato" pitchFamily="34" charset="-120"/>
              </a:rPr>
              <a:t>The chatbot can provide clear and concise text-based responses, effectively answering your questions and addressing your concerns. This mode of communication is ideal for users who prefer to read or simply find it easier to comprehend information in a written format.</a:t>
            </a:r>
            <a:endParaRPr lang="en-US" sz="2400" dirty="0"/>
          </a:p>
        </p:txBody>
      </p:sp>
      <p:sp>
        <p:nvSpPr>
          <p:cNvPr id="5" name="Text 3"/>
          <p:cNvSpPr/>
          <p:nvPr/>
        </p:nvSpPr>
        <p:spPr>
          <a:xfrm>
            <a:off x="8742172" y="2231126"/>
            <a:ext cx="3221712" cy="354330"/>
          </a:xfrm>
          <a:prstGeom prst="rect">
            <a:avLst/>
          </a:prstGeom>
          <a:noFill/>
          <a:ln/>
        </p:spPr>
        <p:txBody>
          <a:bodyPr wrap="none" lIns="0" tIns="0" rIns="0" bIns="0" rtlCol="0" anchor="t"/>
          <a:lstStyle/>
          <a:p>
            <a:pPr marL="0" indent="0">
              <a:lnSpc>
                <a:spcPts val="2750"/>
              </a:lnSpc>
              <a:buNone/>
            </a:pPr>
            <a:r>
              <a:rPr lang="en-US" sz="2800" dirty="0">
                <a:solidFill>
                  <a:schemeClr val="bg2">
                    <a:lumMod val="50000"/>
                  </a:schemeClr>
                </a:solidFill>
                <a:latin typeface="Gelasio" pitchFamily="34" charset="0"/>
                <a:ea typeface="Gelasio" pitchFamily="34" charset="-122"/>
                <a:cs typeface="Gelasio" pitchFamily="34" charset="-120"/>
              </a:rPr>
              <a:t>Voice-Enabled Responses</a:t>
            </a:r>
            <a:endParaRPr lang="en-US" sz="2800" dirty="0">
              <a:solidFill>
                <a:schemeClr val="bg2">
                  <a:lumMod val="50000"/>
                </a:schemeClr>
              </a:solidFill>
            </a:endParaRPr>
          </a:p>
        </p:txBody>
      </p:sp>
      <p:sp>
        <p:nvSpPr>
          <p:cNvPr id="6" name="Text 4"/>
          <p:cNvSpPr/>
          <p:nvPr/>
        </p:nvSpPr>
        <p:spPr>
          <a:xfrm>
            <a:off x="8742171" y="2926962"/>
            <a:ext cx="4854171" cy="2540318"/>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Lato" pitchFamily="34" charset="0"/>
                <a:ea typeface="Lato" pitchFamily="34" charset="-122"/>
                <a:cs typeface="Lato" pitchFamily="34" charset="-120"/>
              </a:rPr>
              <a:t>Beyond text, the chatbot can also deliver its responses through voice. This feature allows users to hear the answers, making the interaction more engaging and natural, especially for those who enjoy a more auditory experience.</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635794" y="926306"/>
            <a:ext cx="6112907" cy="567571"/>
          </a:xfrm>
          <a:prstGeom prst="rect">
            <a:avLst/>
          </a:prstGeom>
          <a:noFill/>
          <a:ln/>
        </p:spPr>
        <p:txBody>
          <a:bodyPr wrap="none" lIns="0" tIns="0" rIns="0" bIns="0" rtlCol="0" anchor="t"/>
          <a:lstStyle/>
          <a:p>
            <a:pPr marL="0" indent="0">
              <a:lnSpc>
                <a:spcPts val="4450"/>
              </a:lnSpc>
              <a:buNone/>
            </a:pPr>
            <a:r>
              <a:rPr lang="en-US" sz="3550" dirty="0">
                <a:solidFill>
                  <a:srgbClr val="312F2B"/>
                </a:solidFill>
                <a:latin typeface="Gelasio" pitchFamily="34" charset="0"/>
                <a:ea typeface="Gelasio" pitchFamily="34" charset="-122"/>
                <a:cs typeface="Gelasio" pitchFamily="34" charset="-120"/>
              </a:rPr>
              <a:t>Voice Recognition Capabilities</a:t>
            </a:r>
            <a:endParaRPr lang="en-US" sz="3550" dirty="0"/>
          </a:p>
        </p:txBody>
      </p:sp>
      <p:sp>
        <p:nvSpPr>
          <p:cNvPr id="5" name="Shape 1"/>
          <p:cNvSpPr/>
          <p:nvPr/>
        </p:nvSpPr>
        <p:spPr>
          <a:xfrm>
            <a:off x="896779" y="1766292"/>
            <a:ext cx="22860" cy="5536883"/>
          </a:xfrm>
          <a:prstGeom prst="roundRect">
            <a:avLst>
              <a:gd name="adj" fmla="val 333756"/>
            </a:avLst>
          </a:prstGeom>
          <a:solidFill>
            <a:srgbClr val="CECEC9"/>
          </a:solidFill>
          <a:ln/>
        </p:spPr>
      </p:sp>
      <p:sp>
        <p:nvSpPr>
          <p:cNvPr id="6" name="Shape 2"/>
          <p:cNvSpPr/>
          <p:nvPr/>
        </p:nvSpPr>
        <p:spPr>
          <a:xfrm>
            <a:off x="1089660" y="2163485"/>
            <a:ext cx="635794" cy="22860"/>
          </a:xfrm>
          <a:prstGeom prst="roundRect">
            <a:avLst>
              <a:gd name="adj" fmla="val 333756"/>
            </a:avLst>
          </a:prstGeom>
          <a:solidFill>
            <a:srgbClr val="CECEC9"/>
          </a:solidFill>
          <a:ln/>
        </p:spPr>
      </p:sp>
      <p:sp>
        <p:nvSpPr>
          <p:cNvPr id="7" name="Shape 3"/>
          <p:cNvSpPr/>
          <p:nvPr/>
        </p:nvSpPr>
        <p:spPr>
          <a:xfrm>
            <a:off x="703898" y="1970603"/>
            <a:ext cx="408623" cy="408623"/>
          </a:xfrm>
          <a:prstGeom prst="roundRect">
            <a:avLst>
              <a:gd name="adj" fmla="val 18672"/>
            </a:avLst>
          </a:prstGeom>
          <a:solidFill>
            <a:srgbClr val="E8E8E3"/>
          </a:solidFill>
          <a:ln w="7620">
            <a:solidFill>
              <a:srgbClr val="CECEC9"/>
            </a:solidFill>
            <a:prstDash val="solid"/>
          </a:ln>
        </p:spPr>
      </p:sp>
      <p:sp>
        <p:nvSpPr>
          <p:cNvPr id="8" name="Text 4"/>
          <p:cNvSpPr/>
          <p:nvPr/>
        </p:nvSpPr>
        <p:spPr>
          <a:xfrm>
            <a:off x="849630" y="2038588"/>
            <a:ext cx="117157" cy="272534"/>
          </a:xfrm>
          <a:prstGeom prst="rect">
            <a:avLst/>
          </a:prstGeom>
          <a:noFill/>
          <a:ln/>
        </p:spPr>
        <p:txBody>
          <a:bodyPr wrap="none" lIns="0" tIns="0" rIns="0" bIns="0" rtlCol="0" anchor="t"/>
          <a:lstStyle/>
          <a:p>
            <a:pPr marL="0" indent="0" algn="ctr">
              <a:lnSpc>
                <a:spcPts val="2100"/>
              </a:lnSpc>
              <a:buNone/>
            </a:pPr>
            <a:r>
              <a:rPr lang="en-US" sz="2100" dirty="0">
                <a:solidFill>
                  <a:srgbClr val="272525"/>
                </a:solidFill>
                <a:latin typeface="Gelasio" pitchFamily="34" charset="0"/>
                <a:ea typeface="Gelasio" pitchFamily="34" charset="-122"/>
                <a:cs typeface="Gelasio" pitchFamily="34" charset="-120"/>
              </a:rPr>
              <a:t>1</a:t>
            </a:r>
            <a:endParaRPr lang="en-US" sz="2100" dirty="0"/>
          </a:p>
        </p:txBody>
      </p:sp>
      <p:sp>
        <p:nvSpPr>
          <p:cNvPr id="9" name="Text 5"/>
          <p:cNvSpPr/>
          <p:nvPr/>
        </p:nvSpPr>
        <p:spPr>
          <a:xfrm>
            <a:off x="1907262" y="1947862"/>
            <a:ext cx="2928938" cy="283726"/>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Gelasio" pitchFamily="34" charset="0"/>
                <a:ea typeface="Gelasio" pitchFamily="34" charset="-122"/>
                <a:cs typeface="Gelasio" pitchFamily="34" charset="-120"/>
              </a:rPr>
              <a:t>Natural Language Processing</a:t>
            </a:r>
            <a:endParaRPr lang="en-US" sz="1750" dirty="0"/>
          </a:p>
        </p:txBody>
      </p:sp>
      <p:sp>
        <p:nvSpPr>
          <p:cNvPr id="10" name="Text 6"/>
          <p:cNvSpPr/>
          <p:nvPr/>
        </p:nvSpPr>
        <p:spPr>
          <a:xfrm>
            <a:off x="1907262" y="2340531"/>
            <a:ext cx="6600944" cy="116252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Lato" pitchFamily="34" charset="0"/>
                <a:ea typeface="Lato" pitchFamily="34" charset="-122"/>
                <a:cs typeface="Lato" pitchFamily="34" charset="-120"/>
              </a:rPr>
              <a:t>The chatbot utilizes advanced natural language processing (NLP) techniques to understand your questions and requests, even if they are phrased in a casual or conversational manner. This ensures a natural and intuitive interaction, much like talking to a real person.</a:t>
            </a:r>
            <a:endParaRPr lang="en-US" sz="1400" dirty="0"/>
          </a:p>
        </p:txBody>
      </p:sp>
      <p:sp>
        <p:nvSpPr>
          <p:cNvPr id="11" name="Shape 7"/>
          <p:cNvSpPr/>
          <p:nvPr/>
        </p:nvSpPr>
        <p:spPr>
          <a:xfrm>
            <a:off x="1089660" y="4263390"/>
            <a:ext cx="635794" cy="22860"/>
          </a:xfrm>
          <a:prstGeom prst="roundRect">
            <a:avLst>
              <a:gd name="adj" fmla="val 333756"/>
            </a:avLst>
          </a:prstGeom>
          <a:solidFill>
            <a:srgbClr val="CECEC9"/>
          </a:solidFill>
          <a:ln/>
        </p:spPr>
      </p:sp>
      <p:sp>
        <p:nvSpPr>
          <p:cNvPr id="12" name="Shape 8"/>
          <p:cNvSpPr/>
          <p:nvPr/>
        </p:nvSpPr>
        <p:spPr>
          <a:xfrm>
            <a:off x="703898" y="4070509"/>
            <a:ext cx="408623" cy="408623"/>
          </a:xfrm>
          <a:prstGeom prst="roundRect">
            <a:avLst>
              <a:gd name="adj" fmla="val 18672"/>
            </a:avLst>
          </a:prstGeom>
          <a:solidFill>
            <a:srgbClr val="E8E8E3"/>
          </a:solidFill>
          <a:ln w="7620">
            <a:solidFill>
              <a:srgbClr val="CECEC9"/>
            </a:solidFill>
            <a:prstDash val="solid"/>
          </a:ln>
        </p:spPr>
      </p:sp>
      <p:sp>
        <p:nvSpPr>
          <p:cNvPr id="13" name="Text 9"/>
          <p:cNvSpPr/>
          <p:nvPr/>
        </p:nvSpPr>
        <p:spPr>
          <a:xfrm>
            <a:off x="832009" y="4138493"/>
            <a:ext cx="152281" cy="272534"/>
          </a:xfrm>
          <a:prstGeom prst="rect">
            <a:avLst/>
          </a:prstGeom>
          <a:noFill/>
          <a:ln/>
        </p:spPr>
        <p:txBody>
          <a:bodyPr wrap="none" lIns="0" tIns="0" rIns="0" bIns="0" rtlCol="0" anchor="t"/>
          <a:lstStyle/>
          <a:p>
            <a:pPr marL="0" indent="0" algn="ctr">
              <a:lnSpc>
                <a:spcPts val="2100"/>
              </a:lnSpc>
              <a:buNone/>
            </a:pPr>
            <a:r>
              <a:rPr lang="en-US" sz="2100" dirty="0">
                <a:solidFill>
                  <a:srgbClr val="272525"/>
                </a:solidFill>
                <a:latin typeface="Gelasio" pitchFamily="34" charset="0"/>
                <a:ea typeface="Gelasio" pitchFamily="34" charset="-122"/>
                <a:cs typeface="Gelasio" pitchFamily="34" charset="-120"/>
              </a:rPr>
              <a:t>2</a:t>
            </a:r>
            <a:endParaRPr lang="en-US" sz="2100" dirty="0"/>
          </a:p>
        </p:txBody>
      </p:sp>
      <p:sp>
        <p:nvSpPr>
          <p:cNvPr id="14" name="Text 10"/>
          <p:cNvSpPr/>
          <p:nvPr/>
        </p:nvSpPr>
        <p:spPr>
          <a:xfrm>
            <a:off x="1907262" y="4047768"/>
            <a:ext cx="2270641" cy="283726"/>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Gelasio" pitchFamily="34" charset="0"/>
                <a:ea typeface="Gelasio" pitchFamily="34" charset="-122"/>
                <a:cs typeface="Gelasio" pitchFamily="34" charset="-120"/>
              </a:rPr>
              <a:t>Speech Recognition</a:t>
            </a:r>
            <a:endParaRPr lang="en-US" sz="1750" dirty="0"/>
          </a:p>
        </p:txBody>
      </p:sp>
      <p:sp>
        <p:nvSpPr>
          <p:cNvPr id="15" name="Text 11"/>
          <p:cNvSpPr/>
          <p:nvPr/>
        </p:nvSpPr>
        <p:spPr>
          <a:xfrm>
            <a:off x="1907262" y="4440436"/>
            <a:ext cx="6600944" cy="8718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Lato" pitchFamily="34" charset="0"/>
                <a:ea typeface="Lato" pitchFamily="34" charset="-122"/>
                <a:cs typeface="Lato" pitchFamily="34" charset="-120"/>
              </a:rPr>
              <a:t>Our chatbot is equipped with state-of-the-art speech recognition technology, allowing you to communicate through voice commands, making it incredibly user-friendly, especially for users who prefer vocal interaction or have difficulty typing.</a:t>
            </a:r>
            <a:endParaRPr lang="en-US" sz="1400" dirty="0"/>
          </a:p>
        </p:txBody>
      </p:sp>
      <p:sp>
        <p:nvSpPr>
          <p:cNvPr id="16" name="Shape 12"/>
          <p:cNvSpPr/>
          <p:nvPr/>
        </p:nvSpPr>
        <p:spPr>
          <a:xfrm>
            <a:off x="1089660" y="6072664"/>
            <a:ext cx="635794" cy="22860"/>
          </a:xfrm>
          <a:prstGeom prst="roundRect">
            <a:avLst>
              <a:gd name="adj" fmla="val 333756"/>
            </a:avLst>
          </a:prstGeom>
          <a:solidFill>
            <a:srgbClr val="CECEC9"/>
          </a:solidFill>
          <a:ln/>
        </p:spPr>
      </p:sp>
      <p:sp>
        <p:nvSpPr>
          <p:cNvPr id="17" name="Shape 13"/>
          <p:cNvSpPr/>
          <p:nvPr/>
        </p:nvSpPr>
        <p:spPr>
          <a:xfrm>
            <a:off x="703898" y="5879782"/>
            <a:ext cx="408623" cy="408623"/>
          </a:xfrm>
          <a:prstGeom prst="roundRect">
            <a:avLst>
              <a:gd name="adj" fmla="val 18672"/>
            </a:avLst>
          </a:prstGeom>
          <a:solidFill>
            <a:srgbClr val="E8E8E3"/>
          </a:solidFill>
          <a:ln w="7620">
            <a:solidFill>
              <a:srgbClr val="CECEC9"/>
            </a:solidFill>
            <a:prstDash val="solid"/>
          </a:ln>
        </p:spPr>
      </p:sp>
      <p:sp>
        <p:nvSpPr>
          <p:cNvPr id="18" name="Text 14"/>
          <p:cNvSpPr/>
          <p:nvPr/>
        </p:nvSpPr>
        <p:spPr>
          <a:xfrm>
            <a:off x="832961" y="5947767"/>
            <a:ext cx="150376" cy="272534"/>
          </a:xfrm>
          <a:prstGeom prst="rect">
            <a:avLst/>
          </a:prstGeom>
          <a:noFill/>
          <a:ln/>
        </p:spPr>
        <p:txBody>
          <a:bodyPr wrap="none" lIns="0" tIns="0" rIns="0" bIns="0" rtlCol="0" anchor="t"/>
          <a:lstStyle/>
          <a:p>
            <a:pPr marL="0" indent="0" algn="ctr">
              <a:lnSpc>
                <a:spcPts val="2100"/>
              </a:lnSpc>
              <a:buNone/>
            </a:pPr>
            <a:r>
              <a:rPr lang="en-US" sz="2100" dirty="0">
                <a:solidFill>
                  <a:srgbClr val="272525"/>
                </a:solidFill>
                <a:latin typeface="Gelasio" pitchFamily="34" charset="0"/>
                <a:ea typeface="Gelasio" pitchFamily="34" charset="-122"/>
                <a:cs typeface="Gelasio" pitchFamily="34" charset="-120"/>
              </a:rPr>
              <a:t>3</a:t>
            </a:r>
            <a:endParaRPr lang="en-US" sz="2100" dirty="0"/>
          </a:p>
        </p:txBody>
      </p:sp>
      <p:sp>
        <p:nvSpPr>
          <p:cNvPr id="19" name="Text 15"/>
          <p:cNvSpPr/>
          <p:nvPr/>
        </p:nvSpPr>
        <p:spPr>
          <a:xfrm>
            <a:off x="1907262" y="5857042"/>
            <a:ext cx="2270641" cy="283726"/>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Gelasio" pitchFamily="34" charset="0"/>
                <a:ea typeface="Gelasio" pitchFamily="34" charset="-122"/>
                <a:cs typeface="Gelasio" pitchFamily="34" charset="-120"/>
              </a:rPr>
              <a:t>Voice Customization</a:t>
            </a:r>
            <a:endParaRPr lang="en-US" sz="1750" dirty="0"/>
          </a:p>
        </p:txBody>
      </p:sp>
      <p:sp>
        <p:nvSpPr>
          <p:cNvPr id="20" name="Text 16"/>
          <p:cNvSpPr/>
          <p:nvPr/>
        </p:nvSpPr>
        <p:spPr>
          <a:xfrm>
            <a:off x="1907262" y="6249710"/>
            <a:ext cx="6600944" cy="8718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Lato" pitchFamily="34" charset="0"/>
                <a:ea typeface="Lato" pitchFamily="34" charset="-122"/>
                <a:cs typeface="Lato" pitchFamily="34" charset="-120"/>
              </a:rPr>
              <a:t>For an even more engaging experience, users can choose from a library of voice options, including those of local celebrities. This personal touch adds a layer of entertainment and makes the interaction feel less robotic and more human.</a:t>
            </a:r>
            <a:endParaRPr lang="en-US" sz="1400" dirty="0"/>
          </a:p>
        </p:txBody>
      </p:sp>
      <p:pic>
        <p:nvPicPr>
          <p:cNvPr id="2050" name="Picture 2" descr="chatbot Voice Recognition Capabilities. Image 3 of 4">
            <a:extLst>
              <a:ext uri="{FF2B5EF4-FFF2-40B4-BE49-F238E27FC236}">
                <a16:creationId xmlns:a16="http://schemas.microsoft.com/office/drawing/2014/main" id="{E8DD0525-80C2-50FF-1986-D54EF86B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4931" y="1306735"/>
            <a:ext cx="5482066" cy="5482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2600"/>
          </a:xfrm>
          <a:prstGeom prst="rect">
            <a:avLst/>
          </a:prstGeom>
        </p:spPr>
      </p:pic>
      <p:sp>
        <p:nvSpPr>
          <p:cNvPr id="3" name="Text 0"/>
          <p:cNvSpPr/>
          <p:nvPr/>
        </p:nvSpPr>
        <p:spPr>
          <a:xfrm>
            <a:off x="4761191" y="2865611"/>
            <a:ext cx="5405318" cy="675680"/>
          </a:xfrm>
          <a:prstGeom prst="rect">
            <a:avLst/>
          </a:prstGeom>
          <a:noFill/>
          <a:ln/>
        </p:spPr>
        <p:txBody>
          <a:bodyPr wrap="none" lIns="0" tIns="0" rIns="0" bIns="0" rtlCol="0" anchor="t"/>
          <a:lstStyle/>
          <a:p>
            <a:pPr marL="0" indent="0">
              <a:lnSpc>
                <a:spcPts val="5300"/>
              </a:lnSpc>
              <a:buNone/>
            </a:pPr>
            <a:r>
              <a:rPr lang="en-US" sz="4250" b="1" dirty="0">
                <a:solidFill>
                  <a:schemeClr val="accent1">
                    <a:lumMod val="50000"/>
                  </a:schemeClr>
                </a:solidFill>
                <a:latin typeface="Gelasio" pitchFamily="34" charset="0"/>
                <a:ea typeface="Gelasio" pitchFamily="34" charset="-122"/>
                <a:cs typeface="Gelasio" pitchFamily="34" charset="-120"/>
              </a:rPr>
              <a:t>Chat Export Features</a:t>
            </a:r>
            <a:endParaRPr lang="en-US" sz="4250" b="1" dirty="0">
              <a:solidFill>
                <a:schemeClr val="accent1">
                  <a:lumMod val="50000"/>
                </a:schemeClr>
              </a:solidFill>
            </a:endParaRPr>
          </a:p>
        </p:txBody>
      </p:sp>
      <p:sp>
        <p:nvSpPr>
          <p:cNvPr id="4" name="Shape 1"/>
          <p:cNvSpPr/>
          <p:nvPr/>
        </p:nvSpPr>
        <p:spPr>
          <a:xfrm>
            <a:off x="250166" y="3600787"/>
            <a:ext cx="4228267" cy="2990136"/>
          </a:xfrm>
          <a:prstGeom prst="roundRect">
            <a:avLst>
              <a:gd name="adj" fmla="val 3037"/>
            </a:avLst>
          </a:prstGeom>
          <a:solidFill>
            <a:srgbClr val="E8E8E3"/>
          </a:solidFill>
          <a:ln w="7620">
            <a:solidFill>
              <a:srgbClr val="CECEC9"/>
            </a:solidFill>
            <a:prstDash val="solid"/>
          </a:ln>
        </p:spPr>
      </p:sp>
      <p:sp>
        <p:nvSpPr>
          <p:cNvPr id="5" name="Text 2"/>
          <p:cNvSpPr/>
          <p:nvPr/>
        </p:nvSpPr>
        <p:spPr>
          <a:xfrm>
            <a:off x="926673" y="4287810"/>
            <a:ext cx="2702600" cy="337780"/>
          </a:xfrm>
          <a:prstGeom prst="rect">
            <a:avLst/>
          </a:prstGeom>
          <a:noFill/>
          <a:ln/>
        </p:spPr>
        <p:txBody>
          <a:bodyPr wrap="none" lIns="0" tIns="0" rIns="0" bIns="0" rtlCol="0" anchor="t"/>
          <a:lstStyle/>
          <a:p>
            <a:pPr marL="0" indent="0" algn="ctr">
              <a:lnSpc>
                <a:spcPts val="2650"/>
              </a:lnSpc>
              <a:buNone/>
            </a:pPr>
            <a:r>
              <a:rPr lang="en-US" sz="3200" dirty="0">
                <a:solidFill>
                  <a:srgbClr val="272525"/>
                </a:solidFill>
                <a:latin typeface="Gelasio" pitchFamily="34" charset="0"/>
                <a:ea typeface="Gelasio" pitchFamily="34" charset="-122"/>
                <a:cs typeface="Gelasio" pitchFamily="34" charset="-120"/>
              </a:rPr>
              <a:t>PDF Format</a:t>
            </a:r>
            <a:endParaRPr lang="en-US" sz="3200" dirty="0"/>
          </a:p>
        </p:txBody>
      </p:sp>
      <p:sp>
        <p:nvSpPr>
          <p:cNvPr id="6" name="Text 3"/>
          <p:cNvSpPr/>
          <p:nvPr/>
        </p:nvSpPr>
        <p:spPr>
          <a:xfrm>
            <a:off x="980361" y="5162074"/>
            <a:ext cx="3780830" cy="2075259"/>
          </a:xfrm>
          <a:prstGeom prst="rect">
            <a:avLst/>
          </a:prstGeom>
          <a:noFill/>
          <a:ln/>
        </p:spPr>
        <p:txBody>
          <a:bodyPr wrap="square" lIns="0" tIns="0" rIns="0" bIns="0" rtlCol="0" anchor="t"/>
          <a:lstStyle/>
          <a:p>
            <a:pPr marL="0" indent="0">
              <a:lnSpc>
                <a:spcPts val="2700"/>
              </a:lnSpc>
              <a:buNone/>
            </a:pPr>
            <a:endParaRPr lang="en-US" sz="1700" dirty="0"/>
          </a:p>
        </p:txBody>
      </p:sp>
      <p:sp>
        <p:nvSpPr>
          <p:cNvPr id="7" name="Shape 4"/>
          <p:cNvSpPr/>
          <p:nvPr/>
        </p:nvSpPr>
        <p:spPr>
          <a:xfrm>
            <a:off x="5199954" y="3600787"/>
            <a:ext cx="4228267" cy="2990136"/>
          </a:xfrm>
          <a:prstGeom prst="roundRect">
            <a:avLst>
              <a:gd name="adj" fmla="val 3037"/>
            </a:avLst>
          </a:prstGeom>
          <a:solidFill>
            <a:srgbClr val="E8E8E3"/>
          </a:solidFill>
          <a:ln w="7620">
            <a:solidFill>
              <a:srgbClr val="CECEC9"/>
            </a:solidFill>
            <a:prstDash val="solid"/>
          </a:ln>
        </p:spPr>
      </p:sp>
      <p:sp>
        <p:nvSpPr>
          <p:cNvPr id="8" name="Text 5"/>
          <p:cNvSpPr/>
          <p:nvPr/>
        </p:nvSpPr>
        <p:spPr>
          <a:xfrm>
            <a:off x="814287" y="5272000"/>
            <a:ext cx="2702600" cy="337780"/>
          </a:xfrm>
          <a:prstGeom prst="rect">
            <a:avLst/>
          </a:prstGeom>
          <a:noFill/>
          <a:ln/>
        </p:spPr>
        <p:txBody>
          <a:bodyPr wrap="none" lIns="0" tIns="0" rIns="0" bIns="0" rtlCol="0" anchor="t"/>
          <a:lstStyle/>
          <a:p>
            <a:pPr marL="0" indent="0" algn="ctr">
              <a:lnSpc>
                <a:spcPts val="2650"/>
              </a:lnSpc>
              <a:buNone/>
            </a:pPr>
            <a:r>
              <a:rPr lang="en-US" sz="3200" dirty="0">
                <a:solidFill>
                  <a:srgbClr val="272525"/>
                </a:solidFill>
                <a:latin typeface="Gelasio" pitchFamily="34" charset="0"/>
                <a:ea typeface="Gelasio" pitchFamily="34" charset="-122"/>
                <a:cs typeface="Gelasio" pitchFamily="34" charset="-120"/>
              </a:rPr>
              <a:t>Plain Text Format</a:t>
            </a:r>
            <a:endParaRPr lang="en-US" sz="3200" dirty="0"/>
          </a:p>
        </p:txBody>
      </p:sp>
      <p:sp>
        <p:nvSpPr>
          <p:cNvPr id="9" name="Text 6"/>
          <p:cNvSpPr/>
          <p:nvPr/>
        </p:nvSpPr>
        <p:spPr>
          <a:xfrm>
            <a:off x="5424726" y="5162074"/>
            <a:ext cx="3780830" cy="1729383"/>
          </a:xfrm>
          <a:prstGeom prst="rect">
            <a:avLst/>
          </a:prstGeom>
          <a:noFill/>
          <a:ln/>
        </p:spPr>
        <p:txBody>
          <a:bodyPr wrap="square" lIns="0" tIns="0" rIns="0" bIns="0" rtlCol="0" anchor="t"/>
          <a:lstStyle/>
          <a:p>
            <a:pPr marL="0" indent="0">
              <a:lnSpc>
                <a:spcPts val="2700"/>
              </a:lnSpc>
              <a:buNone/>
            </a:pPr>
            <a:endParaRPr lang="en-US" sz="1700" dirty="0"/>
          </a:p>
        </p:txBody>
      </p:sp>
      <p:sp>
        <p:nvSpPr>
          <p:cNvPr id="10" name="Shape 7"/>
          <p:cNvSpPr/>
          <p:nvPr/>
        </p:nvSpPr>
        <p:spPr>
          <a:xfrm>
            <a:off x="9652993" y="3600787"/>
            <a:ext cx="4228267" cy="2990136"/>
          </a:xfrm>
          <a:prstGeom prst="roundRect">
            <a:avLst>
              <a:gd name="adj" fmla="val 3037"/>
            </a:avLst>
          </a:prstGeom>
          <a:solidFill>
            <a:srgbClr val="E8E8E3"/>
          </a:solidFill>
          <a:ln w="7620">
            <a:solidFill>
              <a:srgbClr val="CECEC9"/>
            </a:solidFill>
            <a:prstDash val="solid"/>
          </a:ln>
        </p:spPr>
        <p:txBody>
          <a:bodyPr/>
          <a:lstStyle/>
          <a:p>
            <a:endParaRPr lang="en-IN" dirty="0"/>
          </a:p>
        </p:txBody>
      </p:sp>
      <p:sp>
        <p:nvSpPr>
          <p:cNvPr id="11" name="Text 8"/>
          <p:cNvSpPr/>
          <p:nvPr/>
        </p:nvSpPr>
        <p:spPr>
          <a:xfrm>
            <a:off x="10359270" y="3689923"/>
            <a:ext cx="2800469" cy="337780"/>
          </a:xfrm>
          <a:prstGeom prst="rect">
            <a:avLst/>
          </a:prstGeom>
          <a:noFill/>
          <a:ln/>
        </p:spPr>
        <p:txBody>
          <a:bodyPr wrap="none" lIns="0" tIns="0" rIns="0" bIns="0" rtlCol="0" anchor="t"/>
          <a:lstStyle/>
          <a:p>
            <a:pPr marL="0" indent="0">
              <a:lnSpc>
                <a:spcPts val="2650"/>
              </a:lnSpc>
              <a:buNone/>
            </a:pPr>
            <a:r>
              <a:rPr lang="en-US" sz="2100" dirty="0">
                <a:solidFill>
                  <a:srgbClr val="272525"/>
                </a:solidFill>
                <a:latin typeface="Gelasio" pitchFamily="34" charset="0"/>
                <a:ea typeface="Gelasio" pitchFamily="34" charset="-122"/>
                <a:cs typeface="Gelasio" pitchFamily="34" charset="-120"/>
              </a:rPr>
              <a:t>Preserving Information</a:t>
            </a:r>
            <a:endParaRPr lang="en-US" sz="2100" dirty="0"/>
          </a:p>
        </p:txBody>
      </p:sp>
      <p:sp>
        <p:nvSpPr>
          <p:cNvPr id="12" name="Text 9"/>
          <p:cNvSpPr/>
          <p:nvPr/>
        </p:nvSpPr>
        <p:spPr>
          <a:xfrm>
            <a:off x="9876711" y="4201898"/>
            <a:ext cx="3780830" cy="2075259"/>
          </a:xfrm>
          <a:prstGeom prst="rect">
            <a:avLst/>
          </a:prstGeom>
          <a:noFill/>
          <a:ln/>
        </p:spPr>
        <p:txBody>
          <a:bodyPr wrap="square" lIns="0" tIns="0" rIns="0" bIns="0" rtlCol="0" anchor="t"/>
          <a:lstStyle/>
          <a:p>
            <a:pPr marL="342900" indent="-342900">
              <a:lnSpc>
                <a:spcPts val="2700"/>
              </a:lnSpc>
              <a:buFont typeface="Arial" panose="020B0604020202020204" pitchFamily="34" charset="0"/>
              <a:buChar char="•"/>
            </a:pPr>
            <a:r>
              <a:rPr lang="en-US" sz="2000" b="1" i="1" dirty="0">
                <a:solidFill>
                  <a:schemeClr val="bg2">
                    <a:lumMod val="50000"/>
                  </a:schemeClr>
                </a:solidFill>
                <a:latin typeface="Lato" pitchFamily="34" charset="0"/>
                <a:ea typeface="Lato" pitchFamily="34" charset="-122"/>
                <a:cs typeface="Lato" pitchFamily="34" charset="-120"/>
              </a:rPr>
              <a:t>ensure that users can easily preserve their conversations, </a:t>
            </a:r>
            <a:r>
              <a:rPr lang="en-US" sz="2000" b="1" i="1" u="sng" dirty="0">
                <a:solidFill>
                  <a:schemeClr val="bg2">
                    <a:lumMod val="50000"/>
                  </a:schemeClr>
                </a:solidFill>
                <a:latin typeface="Lato" pitchFamily="34" charset="0"/>
                <a:ea typeface="Lato" pitchFamily="34" charset="-122"/>
                <a:cs typeface="Lato" pitchFamily="34" charset="-120"/>
              </a:rPr>
              <a:t>useful for future reference </a:t>
            </a:r>
            <a:r>
              <a:rPr lang="en-US" sz="2000" b="1" i="1" dirty="0">
                <a:solidFill>
                  <a:schemeClr val="bg2">
                    <a:lumMod val="50000"/>
                  </a:schemeClr>
                </a:solidFill>
                <a:latin typeface="Lato" pitchFamily="34" charset="0"/>
                <a:ea typeface="Lato" pitchFamily="34" charset="-122"/>
                <a:cs typeface="Lato" pitchFamily="34" charset="-120"/>
              </a:rPr>
              <a:t>or for resolving any potential issues.</a:t>
            </a:r>
          </a:p>
          <a:p>
            <a:pPr marL="342900" indent="-342900">
              <a:lnSpc>
                <a:spcPts val="2700"/>
              </a:lnSpc>
              <a:buFont typeface="Arial" panose="020B0604020202020204" pitchFamily="34" charset="0"/>
              <a:buChar char="•"/>
            </a:pPr>
            <a:r>
              <a:rPr lang="en-US" sz="2000" b="1" i="1" u="sng" dirty="0">
                <a:solidFill>
                  <a:schemeClr val="bg2">
                    <a:lumMod val="50000"/>
                  </a:schemeClr>
                </a:solidFill>
                <a:latin typeface="Lato" pitchFamily="34" charset="0"/>
                <a:ea typeface="Lato" pitchFamily="34" charset="-122"/>
                <a:cs typeface="Lato" pitchFamily="34" charset="-120"/>
              </a:rPr>
              <a:t>Gives sense of Security to the Customer</a:t>
            </a:r>
            <a:endParaRPr lang="en-US" sz="2000" b="1" i="1" u="sng" dirty="0">
              <a:solidFill>
                <a:schemeClr val="bg2">
                  <a:lumMod val="50000"/>
                </a:schemeClr>
              </a:solidFill>
            </a:endParaRPr>
          </a:p>
        </p:txBody>
      </p:sp>
      <p:sp>
        <p:nvSpPr>
          <p:cNvPr id="13" name="TextBox 12">
            <a:extLst>
              <a:ext uri="{FF2B5EF4-FFF2-40B4-BE49-F238E27FC236}">
                <a16:creationId xmlns:a16="http://schemas.microsoft.com/office/drawing/2014/main" id="{B0EBF899-C016-3779-3C7A-814B62F76D74}"/>
              </a:ext>
            </a:extLst>
          </p:cNvPr>
          <p:cNvSpPr txBox="1"/>
          <p:nvPr/>
        </p:nvSpPr>
        <p:spPr>
          <a:xfrm>
            <a:off x="6089114" y="3747671"/>
            <a:ext cx="2294218" cy="461665"/>
          </a:xfrm>
          <a:prstGeom prst="rect">
            <a:avLst/>
          </a:prstGeom>
          <a:noFill/>
        </p:spPr>
        <p:txBody>
          <a:bodyPr wrap="none" rtlCol="0">
            <a:spAutoFit/>
          </a:bodyPr>
          <a:lstStyle/>
          <a:p>
            <a:r>
              <a:rPr lang="en-US" sz="2400" b="1" dirty="0">
                <a:latin typeface="Gabriola" panose="04040605051002020D02" pitchFamily="82" charset="0"/>
              </a:rPr>
              <a:t>TECHNOLOGY USED </a:t>
            </a:r>
            <a:endParaRPr lang="en-IN" sz="2400" b="1" dirty="0">
              <a:latin typeface="Gabriola" panose="04040605051002020D02" pitchFamily="82" charset="0"/>
            </a:endParaRPr>
          </a:p>
        </p:txBody>
      </p:sp>
      <p:sp>
        <p:nvSpPr>
          <p:cNvPr id="14" name="TextBox 13">
            <a:extLst>
              <a:ext uri="{FF2B5EF4-FFF2-40B4-BE49-F238E27FC236}">
                <a16:creationId xmlns:a16="http://schemas.microsoft.com/office/drawing/2014/main" id="{F4EA4C61-A45D-20AF-725F-AC697289DAF3}"/>
              </a:ext>
            </a:extLst>
          </p:cNvPr>
          <p:cNvSpPr txBox="1"/>
          <p:nvPr/>
        </p:nvSpPr>
        <p:spPr>
          <a:xfrm>
            <a:off x="5536059" y="4302504"/>
            <a:ext cx="3780830" cy="2123658"/>
          </a:xfrm>
          <a:prstGeom prst="rect">
            <a:avLst/>
          </a:prstGeom>
          <a:noFill/>
        </p:spPr>
        <p:txBody>
          <a:bodyPr wrap="square" rtlCol="0">
            <a:spAutoFit/>
          </a:bodyPr>
          <a:lstStyle/>
          <a:p>
            <a:pPr algn="ctr"/>
            <a:r>
              <a:rPr lang="en-US" sz="3600" dirty="0" err="1">
                <a:latin typeface="Gabriola" panose="04040605051002020D02" pitchFamily="82" charset="0"/>
              </a:rPr>
              <a:t>Javascript</a:t>
            </a:r>
            <a:endParaRPr lang="en-US" sz="2400" dirty="0">
              <a:latin typeface="Gabriola" panose="04040605051002020D02" pitchFamily="82" charset="0"/>
            </a:endParaRPr>
          </a:p>
          <a:p>
            <a:endParaRPr lang="en-US" sz="2400" dirty="0">
              <a:latin typeface="Gabriola" panose="04040605051002020D02" pitchFamily="82" charset="0"/>
            </a:endParaRPr>
          </a:p>
          <a:p>
            <a:r>
              <a:rPr lang="en-US" sz="2400" dirty="0">
                <a:latin typeface="Gabriola" panose="04040605051002020D02" pitchFamily="82" charset="0"/>
              </a:rPr>
              <a:t>Download the </a:t>
            </a:r>
          </a:p>
          <a:p>
            <a:r>
              <a:rPr lang="en-US" sz="2400" dirty="0">
                <a:latin typeface="Gabriola" panose="04040605051002020D02" pitchFamily="82" charset="0"/>
              </a:rPr>
              <a:t>Conversation </a:t>
            </a:r>
          </a:p>
          <a:p>
            <a:r>
              <a:rPr lang="en-US" sz="2400" dirty="0">
                <a:latin typeface="Gabriola" panose="04040605051002020D02" pitchFamily="82" charset="0"/>
              </a:rPr>
              <a:t>In pdf or text format.</a:t>
            </a:r>
            <a:endParaRPr lang="en-IN" sz="2400" dirty="0">
              <a:latin typeface="Gabriola" panose="04040605051002020D02" pitchFamily="8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23662" y="691515"/>
            <a:ext cx="6396037" cy="646152"/>
          </a:xfrm>
          <a:prstGeom prst="rect">
            <a:avLst/>
          </a:prstGeom>
          <a:noFill/>
          <a:ln/>
        </p:spPr>
        <p:txBody>
          <a:bodyPr wrap="none" lIns="0" tIns="0" rIns="0" bIns="0" rtlCol="0" anchor="t"/>
          <a:lstStyle/>
          <a:p>
            <a:pPr marL="0" indent="0">
              <a:lnSpc>
                <a:spcPts val="5050"/>
              </a:lnSpc>
              <a:buNone/>
            </a:pPr>
            <a:r>
              <a:rPr lang="en-US" sz="4050" dirty="0">
                <a:solidFill>
                  <a:srgbClr val="312F2B"/>
                </a:solidFill>
                <a:latin typeface="Gelasio" pitchFamily="34" charset="0"/>
                <a:ea typeface="Gelasio" pitchFamily="34" charset="-122"/>
                <a:cs typeface="Gelasio" pitchFamily="34" charset="-120"/>
              </a:rPr>
              <a:t>Escalation to Live Executive</a:t>
            </a:r>
            <a:endParaRPr lang="en-US" sz="4050" dirty="0"/>
          </a:p>
        </p:txBody>
      </p:sp>
      <p:pic>
        <p:nvPicPr>
          <p:cNvPr id="5" name="Image 2" descr="preencoded.png"/>
          <p:cNvPicPr>
            <a:picLocks noChangeAspect="1"/>
          </p:cNvPicPr>
          <p:nvPr/>
        </p:nvPicPr>
        <p:blipFill>
          <a:blip r:embed="rId4"/>
          <a:stretch>
            <a:fillRect/>
          </a:stretch>
        </p:blipFill>
        <p:spPr>
          <a:xfrm>
            <a:off x="723662" y="1647825"/>
            <a:ext cx="1033820" cy="1853089"/>
          </a:xfrm>
          <a:prstGeom prst="rect">
            <a:avLst/>
          </a:prstGeom>
        </p:spPr>
      </p:pic>
      <p:sp>
        <p:nvSpPr>
          <p:cNvPr id="6" name="Text 1"/>
          <p:cNvSpPr/>
          <p:nvPr/>
        </p:nvSpPr>
        <p:spPr>
          <a:xfrm>
            <a:off x="2067639" y="1854518"/>
            <a:ext cx="2584728" cy="323017"/>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Intelligent Routing</a:t>
            </a:r>
            <a:endParaRPr lang="en-US" sz="2000" dirty="0"/>
          </a:p>
        </p:txBody>
      </p:sp>
      <p:sp>
        <p:nvSpPr>
          <p:cNvPr id="7" name="Text 2"/>
          <p:cNvSpPr/>
          <p:nvPr/>
        </p:nvSpPr>
        <p:spPr>
          <a:xfrm>
            <a:off x="2067639" y="2301597"/>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If the chatbot is unable to resolve a user's issue, it automatically escalates the request to a live executive, ensuring that every customer receives the assistance they need.</a:t>
            </a:r>
            <a:endParaRPr lang="en-US" sz="1600" dirty="0"/>
          </a:p>
        </p:txBody>
      </p:sp>
      <p:pic>
        <p:nvPicPr>
          <p:cNvPr id="8" name="Image 3" descr="preencoded.png"/>
          <p:cNvPicPr>
            <a:picLocks noChangeAspect="1"/>
          </p:cNvPicPr>
          <p:nvPr/>
        </p:nvPicPr>
        <p:blipFill>
          <a:blip r:embed="rId5"/>
          <a:stretch>
            <a:fillRect/>
          </a:stretch>
        </p:blipFill>
        <p:spPr>
          <a:xfrm>
            <a:off x="723662" y="3500914"/>
            <a:ext cx="1033820" cy="1853089"/>
          </a:xfrm>
          <a:prstGeom prst="rect">
            <a:avLst/>
          </a:prstGeom>
        </p:spPr>
      </p:pic>
      <p:sp>
        <p:nvSpPr>
          <p:cNvPr id="9" name="Text 3"/>
          <p:cNvSpPr/>
          <p:nvPr/>
        </p:nvSpPr>
        <p:spPr>
          <a:xfrm>
            <a:off x="2067639" y="3707606"/>
            <a:ext cx="2584728" cy="323017"/>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Expert Assistance</a:t>
            </a:r>
            <a:endParaRPr lang="en-US" sz="2000" dirty="0"/>
          </a:p>
        </p:txBody>
      </p:sp>
      <p:sp>
        <p:nvSpPr>
          <p:cNvPr id="10" name="Text 4"/>
          <p:cNvSpPr/>
          <p:nvPr/>
        </p:nvSpPr>
        <p:spPr>
          <a:xfrm>
            <a:off x="2067639" y="4154686"/>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Our team of experienced executives is readily available to provide personalized and expert support, resolving complex issues and offering tailored solutions to meet individual customer needs.</a:t>
            </a:r>
            <a:endParaRPr lang="en-US" sz="1600" dirty="0"/>
          </a:p>
        </p:txBody>
      </p:sp>
      <p:pic>
        <p:nvPicPr>
          <p:cNvPr id="11" name="Image 4" descr="preencoded.png"/>
          <p:cNvPicPr>
            <a:picLocks noChangeAspect="1"/>
          </p:cNvPicPr>
          <p:nvPr/>
        </p:nvPicPr>
        <p:blipFill>
          <a:blip r:embed="rId6"/>
          <a:stretch>
            <a:fillRect/>
          </a:stretch>
        </p:blipFill>
        <p:spPr>
          <a:xfrm>
            <a:off x="723662" y="5354002"/>
            <a:ext cx="1033820" cy="2183963"/>
          </a:xfrm>
          <a:prstGeom prst="rect">
            <a:avLst/>
          </a:prstGeom>
        </p:spPr>
      </p:pic>
      <p:sp>
        <p:nvSpPr>
          <p:cNvPr id="12" name="Text 5"/>
          <p:cNvSpPr/>
          <p:nvPr/>
        </p:nvSpPr>
        <p:spPr>
          <a:xfrm>
            <a:off x="2067639" y="5560695"/>
            <a:ext cx="2584728" cy="323017"/>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Seamless Transition</a:t>
            </a:r>
            <a:endParaRPr lang="en-US" sz="2000" dirty="0"/>
          </a:p>
        </p:txBody>
      </p:sp>
      <p:sp>
        <p:nvSpPr>
          <p:cNvPr id="13" name="Text 6"/>
          <p:cNvSpPr/>
          <p:nvPr/>
        </p:nvSpPr>
        <p:spPr>
          <a:xfrm>
            <a:off x="2067639" y="6007775"/>
            <a:ext cx="6352699" cy="132349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The transition from the chatbot to a live executive is seamless, ensuring a smooth and efficient flow of communication, minimizing wait times and providing a consistent level of support throughout the process.</a:t>
            </a:r>
            <a:endParaRPr lang="en-US" sz="1600" dirty="0"/>
          </a:p>
        </p:txBody>
      </p:sp>
      <p:pic>
        <p:nvPicPr>
          <p:cNvPr id="1026" name="Picture 2" descr="CRM For Call Center: How to Handle Inquiries In Call Center">
            <a:extLst>
              <a:ext uri="{FF2B5EF4-FFF2-40B4-BE49-F238E27FC236}">
                <a16:creationId xmlns:a16="http://schemas.microsoft.com/office/drawing/2014/main" id="{4985C215-D932-B608-379C-D64EBC390F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0"/>
            <a:ext cx="5486400"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0290" y="544711"/>
            <a:ext cx="6737866" cy="574834"/>
          </a:xfrm>
          <a:prstGeom prst="rect">
            <a:avLst/>
          </a:prstGeom>
          <a:noFill/>
          <a:ln/>
        </p:spPr>
        <p:txBody>
          <a:bodyPr wrap="none" lIns="0" tIns="0" rIns="0" bIns="0" rtlCol="0" anchor="t"/>
          <a:lstStyle/>
          <a:p>
            <a:pPr marL="0" indent="0">
              <a:lnSpc>
                <a:spcPts val="4500"/>
              </a:lnSpc>
              <a:buNone/>
            </a:pPr>
            <a:r>
              <a:rPr lang="en-US" sz="3600" dirty="0">
                <a:solidFill>
                  <a:srgbClr val="312F2B"/>
                </a:solidFill>
                <a:latin typeface="Gelasio" pitchFamily="34" charset="0"/>
                <a:ea typeface="Gelasio" pitchFamily="34" charset="-122"/>
                <a:cs typeface="Gelasio" pitchFamily="34" charset="-120"/>
              </a:rPr>
              <a:t>Priority Queue for Paid Members</a:t>
            </a:r>
            <a:endParaRPr lang="en-US" sz="3600" dirty="0"/>
          </a:p>
        </p:txBody>
      </p:sp>
      <p:pic>
        <p:nvPicPr>
          <p:cNvPr id="4" name="Image 1" descr="preencoded.png"/>
          <p:cNvPicPr>
            <a:picLocks noChangeAspect="1"/>
          </p:cNvPicPr>
          <p:nvPr/>
        </p:nvPicPr>
        <p:blipFill>
          <a:blip r:embed="rId4"/>
          <a:stretch>
            <a:fillRect/>
          </a:stretch>
        </p:blipFill>
        <p:spPr>
          <a:xfrm>
            <a:off x="6130290" y="1395413"/>
            <a:ext cx="459938" cy="459938"/>
          </a:xfrm>
          <a:prstGeom prst="rect">
            <a:avLst/>
          </a:prstGeom>
        </p:spPr>
      </p:pic>
      <p:sp>
        <p:nvSpPr>
          <p:cNvPr id="5" name="Text 1"/>
          <p:cNvSpPr/>
          <p:nvPr/>
        </p:nvSpPr>
        <p:spPr>
          <a:xfrm>
            <a:off x="6130290" y="2039303"/>
            <a:ext cx="2299692" cy="287536"/>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Exclusive Benefits</a:t>
            </a:r>
            <a:endParaRPr lang="en-US" sz="1800" dirty="0"/>
          </a:p>
        </p:txBody>
      </p:sp>
      <p:sp>
        <p:nvSpPr>
          <p:cNvPr id="6" name="Text 2"/>
          <p:cNvSpPr/>
          <p:nvPr/>
        </p:nvSpPr>
        <p:spPr>
          <a:xfrm>
            <a:off x="6130290" y="2437209"/>
            <a:ext cx="7856220" cy="88296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Paid members enjoy priority access to live executive support, ensuring their inquiries are addressed promptly and efficiently. This exclusive benefit provides an added layer of value to their membership.</a:t>
            </a:r>
            <a:endParaRPr lang="en-US" sz="1400" dirty="0"/>
          </a:p>
        </p:txBody>
      </p:sp>
      <p:pic>
        <p:nvPicPr>
          <p:cNvPr id="7" name="Image 2" descr="preencoded.png"/>
          <p:cNvPicPr>
            <a:picLocks noChangeAspect="1"/>
          </p:cNvPicPr>
          <p:nvPr/>
        </p:nvPicPr>
        <p:blipFill>
          <a:blip r:embed="rId5"/>
          <a:stretch>
            <a:fillRect/>
          </a:stretch>
        </p:blipFill>
        <p:spPr>
          <a:xfrm>
            <a:off x="6130290" y="3872032"/>
            <a:ext cx="459938" cy="459938"/>
          </a:xfrm>
          <a:prstGeom prst="rect">
            <a:avLst/>
          </a:prstGeom>
        </p:spPr>
      </p:pic>
      <p:sp>
        <p:nvSpPr>
          <p:cNvPr id="8" name="Text 3"/>
          <p:cNvSpPr/>
          <p:nvPr/>
        </p:nvSpPr>
        <p:spPr>
          <a:xfrm>
            <a:off x="6130290" y="4515922"/>
            <a:ext cx="2299692" cy="287536"/>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Reduced Wait Times</a:t>
            </a:r>
            <a:endParaRPr lang="en-US" sz="1800" dirty="0"/>
          </a:p>
        </p:txBody>
      </p:sp>
      <p:sp>
        <p:nvSpPr>
          <p:cNvPr id="9" name="Text 4"/>
          <p:cNvSpPr/>
          <p:nvPr/>
        </p:nvSpPr>
        <p:spPr>
          <a:xfrm>
            <a:off x="6130290" y="4913828"/>
            <a:ext cx="7856220" cy="588645"/>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Paid members experience significantly reduced wait times when connecting with live executives, ensuring that their issues are resolved quickly and without undue delays.</a:t>
            </a:r>
            <a:endParaRPr lang="en-US" sz="1400" dirty="0"/>
          </a:p>
        </p:txBody>
      </p:sp>
      <p:pic>
        <p:nvPicPr>
          <p:cNvPr id="10" name="Image 3" descr="preencoded.png"/>
          <p:cNvPicPr>
            <a:picLocks noChangeAspect="1"/>
          </p:cNvPicPr>
          <p:nvPr/>
        </p:nvPicPr>
        <p:blipFill>
          <a:blip r:embed="rId6"/>
          <a:stretch>
            <a:fillRect/>
          </a:stretch>
        </p:blipFill>
        <p:spPr>
          <a:xfrm>
            <a:off x="6130290" y="5671423"/>
            <a:ext cx="459938" cy="459938"/>
          </a:xfrm>
          <a:prstGeom prst="rect">
            <a:avLst/>
          </a:prstGeom>
        </p:spPr>
      </p:pic>
      <p:sp>
        <p:nvSpPr>
          <p:cNvPr id="11" name="Text 5"/>
          <p:cNvSpPr/>
          <p:nvPr/>
        </p:nvSpPr>
        <p:spPr>
          <a:xfrm>
            <a:off x="6130290" y="6203001"/>
            <a:ext cx="2589252" cy="287536"/>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Enhanced Customer Care</a:t>
            </a:r>
            <a:endParaRPr lang="en-US" sz="1800" dirty="0"/>
          </a:p>
        </p:txBody>
      </p:sp>
      <p:sp>
        <p:nvSpPr>
          <p:cNvPr id="12" name="Text 6"/>
          <p:cNvSpPr/>
          <p:nvPr/>
        </p:nvSpPr>
        <p:spPr>
          <a:xfrm>
            <a:off x="6130290" y="6613135"/>
            <a:ext cx="7856220" cy="588645"/>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This priority service demonstrates the company's commitment to providing exceptional customer care to its valued paid members, solidifying loyalty and fostering a positive relationship.</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3479" y="63150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312F2B"/>
                </a:solidFill>
                <a:latin typeface="Gelasio" pitchFamily="34" charset="0"/>
                <a:ea typeface="Gelasio" pitchFamily="34" charset="-122"/>
                <a:cs typeface="Gelasio" pitchFamily="34" charset="-120"/>
              </a:rPr>
              <a:t>Customer Support Chatbot: Elevating Customer Experience</a:t>
            </a:r>
            <a:endParaRPr lang="en-US" sz="6150" dirty="0"/>
          </a:p>
        </p:txBody>
      </p:sp>
      <p:sp>
        <p:nvSpPr>
          <p:cNvPr id="4" name="Text 1"/>
          <p:cNvSpPr/>
          <p:nvPr/>
        </p:nvSpPr>
        <p:spPr>
          <a:xfrm>
            <a:off x="703479" y="3986107"/>
            <a:ext cx="7556421" cy="2177415"/>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Lato"/>
                <a:ea typeface="Lato"/>
                <a:cs typeface="Lato"/>
              </a:rPr>
              <a:t>Welcome to the future of customer support, where technology seamlessly blends with human-like interaction. Our customer support chatbot is meticulously designed to provide a personalized, efficient, and comprehensive experience for every user. Imagine a virtual assistant that can understand your needs, respond in multiple languages, and even offer a choice of voice responses from beloved local celebrities.</a:t>
            </a:r>
            <a:endParaRPr lang="en-US" sz="2400" dirty="0">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09054-A4B4-E8D3-D1FC-A7F92534943F}"/>
              </a:ext>
            </a:extLst>
          </p:cNvPr>
          <p:cNvSpPr>
            <a:spLocks noGrp="1"/>
          </p:cNvSpPr>
          <p:nvPr>
            <p:ph type="title"/>
          </p:nvPr>
        </p:nvSpPr>
        <p:spPr/>
        <p:txBody>
          <a:bodyPr>
            <a:normAutofit fontScale="90000"/>
          </a:bodyPr>
          <a:lstStyle/>
          <a:p>
            <a:pPr algn="ctr"/>
            <a:r>
              <a:rPr lang="en-US" sz="6600" b="1" u="sng" dirty="0">
                <a:solidFill>
                  <a:schemeClr val="accent1"/>
                </a:solidFill>
                <a:latin typeface="Gabriola" panose="04040605051002020D02" pitchFamily="82" charset="0"/>
                <a:ea typeface="Calibri Light"/>
                <a:cs typeface="Calibri Light"/>
              </a:rPr>
              <a:t>FUTURE OF CUSTOMER SERVICE CHATBOT</a:t>
            </a:r>
            <a:endParaRPr lang="en-US" sz="6600" b="1" u="sng" dirty="0">
              <a:solidFill>
                <a:schemeClr val="accent1"/>
              </a:solidFill>
              <a:latin typeface="Gabriola" panose="04040605051002020D02" pitchFamily="82" charset="0"/>
            </a:endParaRPr>
          </a:p>
        </p:txBody>
      </p:sp>
      <p:sp>
        <p:nvSpPr>
          <p:cNvPr id="3" name="Content Placeholder 2">
            <a:extLst>
              <a:ext uri="{FF2B5EF4-FFF2-40B4-BE49-F238E27FC236}">
                <a16:creationId xmlns:a16="http://schemas.microsoft.com/office/drawing/2014/main" id="{E3BF3A3C-A300-E836-E950-87E6838570A3}"/>
              </a:ext>
            </a:extLst>
          </p:cNvPr>
          <p:cNvSpPr>
            <a:spLocks noGrp="1"/>
          </p:cNvSpPr>
          <p:nvPr>
            <p:ph sz="half" idx="1"/>
          </p:nvPr>
        </p:nvSpPr>
        <p:spPr>
          <a:xfrm>
            <a:off x="305929" y="2279720"/>
            <a:ext cx="6217920" cy="5221606"/>
          </a:xfrm>
        </p:spPr>
        <p:txBody>
          <a:bodyPr vert="horz" lIns="91440" tIns="45720" rIns="91440" bIns="45720" rtlCol="0" anchor="t">
            <a:noAutofit/>
          </a:bodyPr>
          <a:lstStyle/>
          <a:p>
            <a:pPr marL="285750" indent="-285750">
              <a:lnSpc>
                <a:spcPct val="100000"/>
              </a:lnSpc>
              <a:spcBef>
                <a:spcPts val="0"/>
              </a:spcBef>
              <a:buFont typeface="Arial,Sans-Serif" panose="020B0604020202020204" pitchFamily="34" charset="0"/>
            </a:pPr>
            <a:r>
              <a:rPr lang="en-US" sz="4000" b="1" dirty="0">
                <a:solidFill>
                  <a:schemeClr val="accent2"/>
                </a:solidFill>
                <a:latin typeface="Gabriola" panose="04040605051002020D02" pitchFamily="82" charset="0"/>
                <a:ea typeface="Calibri"/>
                <a:cs typeface="Calibri"/>
              </a:rPr>
              <a:t>Increased AI Integration</a:t>
            </a:r>
            <a:endParaRPr lang="en-US" sz="4000" dirty="0">
              <a:solidFill>
                <a:schemeClr val="accent2"/>
              </a:solidFill>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r>
              <a:rPr lang="en-US" sz="4000" dirty="0">
                <a:latin typeface="Gabriola" panose="04040605051002020D02" pitchFamily="82" charset="0"/>
                <a:ea typeface="Calibri"/>
                <a:cs typeface="Calibri"/>
              </a:rPr>
              <a:t>Chatbots will become more autonomous.</a:t>
            </a:r>
          </a:p>
          <a:p>
            <a:pPr marL="742950" lvl="1" indent="-285750">
              <a:lnSpc>
                <a:spcPct val="100000"/>
              </a:lnSpc>
              <a:spcBef>
                <a:spcPts val="0"/>
              </a:spcBef>
              <a:buFont typeface="Arial,Sans-Serif" panose="020B0604020202020204" pitchFamily="34" charset="0"/>
            </a:pPr>
            <a:r>
              <a:rPr lang="en-US" sz="4000" u="sng" dirty="0">
                <a:latin typeface="Gabriola" panose="04040605051002020D02" pitchFamily="82" charset="0"/>
                <a:ea typeface="Calibri"/>
                <a:cs typeface="Calibri"/>
              </a:rPr>
              <a:t>Capable of handling complex interactions.</a:t>
            </a:r>
          </a:p>
          <a:p>
            <a:pPr marL="742950" lvl="1" indent="-285750">
              <a:lnSpc>
                <a:spcPct val="100000"/>
              </a:lnSpc>
              <a:spcBef>
                <a:spcPts val="0"/>
              </a:spcBef>
              <a:buFont typeface="Arial,Sans-Serif" panose="020B0604020202020204" pitchFamily="34" charset="0"/>
            </a:pPr>
            <a:r>
              <a:rPr lang="en-US" sz="4000" dirty="0">
                <a:latin typeface="Gabriola" panose="04040605051002020D02" pitchFamily="82" charset="0"/>
                <a:ea typeface="Calibri"/>
                <a:cs typeface="Calibri"/>
              </a:rPr>
              <a:t>Integration with AI technologies like machine learning and predictive analytics.</a:t>
            </a:r>
          </a:p>
          <a:p>
            <a:endParaRPr lang="en-US" sz="4000" dirty="0">
              <a:ea typeface="Calibri"/>
              <a:cs typeface="Calibri"/>
            </a:endParaRPr>
          </a:p>
        </p:txBody>
      </p:sp>
      <p:sp>
        <p:nvSpPr>
          <p:cNvPr id="4" name="Content Placeholder 3">
            <a:extLst>
              <a:ext uri="{FF2B5EF4-FFF2-40B4-BE49-F238E27FC236}">
                <a16:creationId xmlns:a16="http://schemas.microsoft.com/office/drawing/2014/main" id="{B4569F2C-B27F-F9AC-4FEA-71EAE28512A3}"/>
              </a:ext>
            </a:extLst>
          </p:cNvPr>
          <p:cNvSpPr>
            <a:spLocks noGrp="1"/>
          </p:cNvSpPr>
          <p:nvPr>
            <p:ph sz="half" idx="2"/>
          </p:nvPr>
        </p:nvSpPr>
        <p:spPr>
          <a:xfrm>
            <a:off x="6943342" y="2423373"/>
            <a:ext cx="5020841" cy="4656928"/>
          </a:xfrm>
        </p:spPr>
        <p:txBody>
          <a:bodyPr vert="horz" lIns="91440" tIns="45720" rIns="91440" bIns="45720" rtlCol="0" anchor="t">
            <a:noAutofit/>
          </a:bodyPr>
          <a:lstStyle/>
          <a:p>
            <a:pPr marL="285750" indent="-285750">
              <a:lnSpc>
                <a:spcPct val="100000"/>
              </a:lnSpc>
              <a:spcBef>
                <a:spcPts val="0"/>
              </a:spcBef>
              <a:buFont typeface="Arial,Sans-Serif" panose="020B0604020202020204" pitchFamily="34" charset="0"/>
            </a:pPr>
            <a:r>
              <a:rPr lang="en-US" sz="4000" b="1" dirty="0">
                <a:solidFill>
                  <a:schemeClr val="accent2"/>
                </a:solidFill>
                <a:latin typeface="Gabriola" panose="04040605051002020D02" pitchFamily="82" charset="0"/>
                <a:ea typeface="Calibri"/>
                <a:cs typeface="Calibri"/>
              </a:rPr>
              <a:t>24/7 Availability</a:t>
            </a:r>
            <a:endParaRPr lang="en-US" sz="4000" dirty="0">
              <a:solidFill>
                <a:schemeClr val="accent2"/>
              </a:solidFill>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r>
              <a:rPr lang="en-US" sz="4000" dirty="0">
                <a:latin typeface="Gabriola" panose="04040605051002020D02" pitchFamily="82" charset="0"/>
                <a:ea typeface="Calibri"/>
                <a:cs typeface="Calibri"/>
              </a:rPr>
              <a:t>AI chatbots provide </a:t>
            </a:r>
            <a:r>
              <a:rPr lang="en-US" sz="4000" u="sng" dirty="0">
                <a:latin typeface="Gabriola" panose="04040605051002020D02" pitchFamily="82" charset="0"/>
                <a:ea typeface="Calibri"/>
                <a:cs typeface="Calibri"/>
              </a:rPr>
              <a:t>uninterrupted service 24/7.</a:t>
            </a:r>
          </a:p>
          <a:p>
            <a:pPr marL="742950" lvl="1" indent="-285750">
              <a:lnSpc>
                <a:spcPct val="100000"/>
              </a:lnSpc>
              <a:spcBef>
                <a:spcPts val="0"/>
              </a:spcBef>
              <a:buFont typeface="Arial,Sans-Serif" panose="020B0604020202020204" pitchFamily="34" charset="0"/>
            </a:pPr>
            <a:r>
              <a:rPr lang="en-US" sz="4000" u="sng" dirty="0">
                <a:latin typeface="Gabriola" panose="04040605051002020D02" pitchFamily="82" charset="0"/>
                <a:ea typeface="Calibri"/>
                <a:cs typeface="Calibri"/>
              </a:rPr>
              <a:t>Meet growing customer demands for instant support.</a:t>
            </a:r>
          </a:p>
          <a:p>
            <a:pPr marL="742950" lvl="1" indent="-285750">
              <a:lnSpc>
                <a:spcPct val="100000"/>
              </a:lnSpc>
              <a:spcBef>
                <a:spcPts val="0"/>
              </a:spcBef>
              <a:buFont typeface="Arial,Sans-Serif" panose="020B0604020202020204" pitchFamily="34" charset="0"/>
            </a:pPr>
            <a:r>
              <a:rPr lang="en-US" sz="4000" dirty="0">
                <a:latin typeface="Gabriola" panose="04040605051002020D02" pitchFamily="82" charset="0"/>
                <a:ea typeface="Calibri"/>
                <a:cs typeface="Calibri"/>
              </a:rPr>
              <a:t>Enhances customer retention and satisfaction. </a:t>
            </a:r>
          </a:p>
          <a:p>
            <a:pPr marL="0" indent="0">
              <a:lnSpc>
                <a:spcPct val="100000"/>
              </a:lnSpc>
              <a:spcBef>
                <a:spcPts val="0"/>
              </a:spcBef>
              <a:buNone/>
            </a:pPr>
            <a:endParaRPr lang="en-US" sz="4000" dirty="0">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endParaRPr lang="en-US" sz="4000" dirty="0">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endParaRPr lang="en-US" sz="2000" dirty="0">
              <a:ea typeface="Calibri"/>
              <a:cs typeface="Calibri"/>
            </a:endParaRPr>
          </a:p>
        </p:txBody>
      </p:sp>
    </p:spTree>
    <p:extLst>
      <p:ext uri="{BB962C8B-B14F-4D97-AF65-F5344CB8AC3E}">
        <p14:creationId xmlns:p14="http://schemas.microsoft.com/office/powerpoint/2010/main" val="243707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DCF045-3B2E-0EEE-64EB-B030CB2B4EE1}"/>
              </a:ext>
            </a:extLst>
          </p:cNvPr>
          <p:cNvSpPr>
            <a:spLocks noGrp="1"/>
          </p:cNvSpPr>
          <p:nvPr>
            <p:ph sz="half" idx="1"/>
          </p:nvPr>
        </p:nvSpPr>
        <p:spPr>
          <a:xfrm>
            <a:off x="859085" y="1027994"/>
            <a:ext cx="6217920" cy="5221606"/>
          </a:xfrm>
        </p:spPr>
        <p:txBody>
          <a:bodyPr>
            <a:normAutofit/>
          </a:bodyPr>
          <a:lstStyle/>
          <a:p>
            <a:pPr marL="285750" indent="-285750">
              <a:lnSpc>
                <a:spcPct val="100000"/>
              </a:lnSpc>
              <a:spcBef>
                <a:spcPts val="0"/>
              </a:spcBef>
              <a:buFont typeface="Arial,Sans-Serif" panose="020B0604020202020204" pitchFamily="34" charset="0"/>
            </a:pPr>
            <a:r>
              <a:rPr lang="en-US" sz="4000" b="1" dirty="0">
                <a:solidFill>
                  <a:schemeClr val="accent2"/>
                </a:solidFill>
                <a:latin typeface="Gabriola" panose="04040605051002020D02" pitchFamily="82" charset="0"/>
                <a:ea typeface="Calibri"/>
                <a:cs typeface="Calibri"/>
              </a:rPr>
              <a:t>Emotional Intelligence</a:t>
            </a:r>
            <a:endParaRPr lang="en-US" sz="4000" dirty="0">
              <a:solidFill>
                <a:schemeClr val="accent2"/>
              </a:solidFill>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r>
              <a:rPr lang="en-US" sz="4000" u="sng" dirty="0">
                <a:latin typeface="Gabriola" panose="04040605051002020D02" pitchFamily="82" charset="0"/>
                <a:ea typeface="Calibri"/>
                <a:cs typeface="Calibri"/>
              </a:rPr>
              <a:t>Advanced chatbots will detect customer emotions.</a:t>
            </a:r>
          </a:p>
          <a:p>
            <a:pPr marL="742950" lvl="1" indent="-285750">
              <a:lnSpc>
                <a:spcPct val="100000"/>
              </a:lnSpc>
              <a:spcBef>
                <a:spcPts val="0"/>
              </a:spcBef>
              <a:buFont typeface="Arial,Sans-Serif" panose="020B0604020202020204" pitchFamily="34" charset="0"/>
            </a:pPr>
            <a:r>
              <a:rPr lang="en-US" sz="4000" u="sng" dirty="0">
                <a:latin typeface="Gabriola" panose="04040605051002020D02" pitchFamily="82" charset="0"/>
                <a:ea typeface="Calibri"/>
                <a:cs typeface="Calibri"/>
              </a:rPr>
              <a:t>Respond more empathetically and in a human-like manner.</a:t>
            </a:r>
          </a:p>
          <a:p>
            <a:pPr marL="742950" lvl="1" indent="-285750">
              <a:lnSpc>
                <a:spcPct val="100000"/>
              </a:lnSpc>
              <a:spcBef>
                <a:spcPts val="0"/>
              </a:spcBef>
              <a:buFont typeface="Arial,Sans-Serif" panose="020B0604020202020204" pitchFamily="34" charset="0"/>
            </a:pPr>
            <a:r>
              <a:rPr lang="en-US" sz="4000" dirty="0">
                <a:latin typeface="Gabriola" panose="04040605051002020D02" pitchFamily="82" charset="0"/>
                <a:ea typeface="Calibri"/>
                <a:cs typeface="Calibri"/>
              </a:rPr>
              <a:t>Improved customer satisfaction through emotionally aware interactions</a:t>
            </a:r>
            <a:endParaRPr lang="en-IN" dirty="0"/>
          </a:p>
        </p:txBody>
      </p:sp>
      <p:sp>
        <p:nvSpPr>
          <p:cNvPr id="7" name="Content Placeholder 6">
            <a:extLst>
              <a:ext uri="{FF2B5EF4-FFF2-40B4-BE49-F238E27FC236}">
                <a16:creationId xmlns:a16="http://schemas.microsoft.com/office/drawing/2014/main" id="{21BDBCBC-C887-3C04-8EE4-2C1D63CB05BB}"/>
              </a:ext>
            </a:extLst>
          </p:cNvPr>
          <p:cNvSpPr>
            <a:spLocks noGrp="1"/>
          </p:cNvSpPr>
          <p:nvPr>
            <p:ph sz="half" idx="2"/>
          </p:nvPr>
        </p:nvSpPr>
        <p:spPr>
          <a:xfrm>
            <a:off x="7180862" y="1027994"/>
            <a:ext cx="6217920" cy="5221606"/>
          </a:xfrm>
        </p:spPr>
        <p:txBody>
          <a:bodyPr>
            <a:normAutofit/>
          </a:bodyPr>
          <a:lstStyle/>
          <a:p>
            <a:pPr marL="742950" lvl="1" indent="-285750">
              <a:lnSpc>
                <a:spcPct val="100000"/>
              </a:lnSpc>
              <a:spcBef>
                <a:spcPts val="0"/>
              </a:spcBef>
              <a:buFont typeface="Arial,Sans-Serif" panose="020B0604020202020204" pitchFamily="34" charset="0"/>
            </a:pPr>
            <a:r>
              <a:rPr lang="en-US" sz="3600" b="1" dirty="0">
                <a:solidFill>
                  <a:schemeClr val="accent2"/>
                </a:solidFill>
                <a:latin typeface="Gabriola" panose="04040605051002020D02" pitchFamily="82" charset="0"/>
                <a:ea typeface="Calibri"/>
                <a:cs typeface="Calibri"/>
              </a:rPr>
              <a:t>Voice-Activated Bots</a:t>
            </a:r>
            <a:endParaRPr lang="en-US" sz="3600" dirty="0">
              <a:solidFill>
                <a:schemeClr val="accent2"/>
              </a:solidFill>
              <a:latin typeface="Gabriola" panose="04040605051002020D02" pitchFamily="82" charset="0"/>
              <a:ea typeface="Calibri"/>
              <a:cs typeface="Calibri"/>
            </a:endParaRPr>
          </a:p>
          <a:p>
            <a:pPr marL="742950" lvl="1" indent="-285750">
              <a:lnSpc>
                <a:spcPct val="100000"/>
              </a:lnSpc>
              <a:spcBef>
                <a:spcPts val="0"/>
              </a:spcBef>
              <a:buFont typeface="Arial,Sans-Serif" panose="020B0604020202020204" pitchFamily="34" charset="0"/>
            </a:pPr>
            <a:r>
              <a:rPr lang="en-US" sz="3600" dirty="0">
                <a:latin typeface="Gabriola" panose="04040605051002020D02" pitchFamily="82" charset="0"/>
                <a:ea typeface="Calibri"/>
                <a:cs typeface="Calibri"/>
              </a:rPr>
              <a:t>Increased use of voice search and smart speakers.</a:t>
            </a:r>
          </a:p>
          <a:p>
            <a:pPr marL="742950" lvl="1" indent="-285750">
              <a:lnSpc>
                <a:spcPct val="100000"/>
              </a:lnSpc>
              <a:spcBef>
                <a:spcPts val="0"/>
              </a:spcBef>
              <a:buFont typeface="Arial,Sans-Serif" panose="020B0604020202020204" pitchFamily="34" charset="0"/>
            </a:pPr>
            <a:r>
              <a:rPr lang="en-US" sz="3600" u="sng" dirty="0">
                <a:latin typeface="Gabriola" panose="04040605051002020D02" pitchFamily="82" charset="0"/>
                <a:ea typeface="Calibri"/>
                <a:cs typeface="Calibri"/>
              </a:rPr>
              <a:t>Voice-activated customer service chatbots on platforms like Amazon Alexa and Google Assistant.</a:t>
            </a:r>
          </a:p>
          <a:p>
            <a:pPr marL="742950" lvl="1" indent="-285750">
              <a:lnSpc>
                <a:spcPct val="100000"/>
              </a:lnSpc>
              <a:spcBef>
                <a:spcPts val="0"/>
              </a:spcBef>
              <a:buFont typeface="Arial,Sans-Serif" panose="020B0604020202020204" pitchFamily="34" charset="0"/>
            </a:pPr>
            <a:r>
              <a:rPr lang="en-US" sz="3600" dirty="0">
                <a:latin typeface="Gabriola" panose="04040605051002020D02" pitchFamily="82" charset="0"/>
                <a:ea typeface="Calibri"/>
                <a:cs typeface="Calibri"/>
              </a:rPr>
              <a:t>Enhanced accessibility for customers preferring voice interactions.</a:t>
            </a:r>
          </a:p>
          <a:p>
            <a:endParaRPr lang="en-IN" dirty="0"/>
          </a:p>
        </p:txBody>
      </p:sp>
    </p:spTree>
    <p:extLst>
      <p:ext uri="{BB962C8B-B14F-4D97-AF65-F5344CB8AC3E}">
        <p14:creationId xmlns:p14="http://schemas.microsoft.com/office/powerpoint/2010/main" val="364455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BD49-A79E-8B1B-C6C8-30E2BB492A46}"/>
              </a:ext>
            </a:extLst>
          </p:cNvPr>
          <p:cNvSpPr>
            <a:spLocks noGrp="1"/>
          </p:cNvSpPr>
          <p:nvPr>
            <p:ph type="title"/>
          </p:nvPr>
        </p:nvSpPr>
        <p:spPr>
          <a:xfrm>
            <a:off x="1551819" y="75632"/>
            <a:ext cx="11526762" cy="1271166"/>
          </a:xfrm>
        </p:spPr>
        <p:txBody>
          <a:bodyPr>
            <a:normAutofit fontScale="90000"/>
          </a:bodyPr>
          <a:lstStyle/>
          <a:p>
            <a:pPr algn="ctr"/>
            <a:r>
              <a:rPr lang="en-US" sz="6600" b="1" dirty="0">
                <a:solidFill>
                  <a:schemeClr val="accent2"/>
                </a:solidFill>
                <a:latin typeface="Gabriola" panose="04040605051002020D02" pitchFamily="82" charset="0"/>
              </a:rPr>
              <a:t>IMPACT OF CHATBOTS ON CUSTOMER LIFE</a:t>
            </a:r>
            <a:endParaRPr lang="en-IN" sz="6600" b="1" dirty="0">
              <a:solidFill>
                <a:schemeClr val="accent2"/>
              </a:solidFill>
              <a:latin typeface="Gabriola" panose="04040605051002020D02" pitchFamily="82" charset="0"/>
            </a:endParaRPr>
          </a:p>
        </p:txBody>
      </p:sp>
      <p:sp>
        <p:nvSpPr>
          <p:cNvPr id="3" name="Content Placeholder 2">
            <a:extLst>
              <a:ext uri="{FF2B5EF4-FFF2-40B4-BE49-F238E27FC236}">
                <a16:creationId xmlns:a16="http://schemas.microsoft.com/office/drawing/2014/main" id="{59648D0F-A870-508E-13C9-CA86E6750C7F}"/>
              </a:ext>
            </a:extLst>
          </p:cNvPr>
          <p:cNvSpPr>
            <a:spLocks noGrp="1"/>
          </p:cNvSpPr>
          <p:nvPr>
            <p:ph sz="half" idx="1"/>
          </p:nvPr>
        </p:nvSpPr>
        <p:spPr>
          <a:xfrm>
            <a:off x="188370" y="1267142"/>
            <a:ext cx="6837680" cy="5695316"/>
          </a:xfrm>
        </p:spPr>
        <p:txBody>
          <a:bodyPr>
            <a:noAutofit/>
          </a:bodyPr>
          <a:lstStyle/>
          <a:p>
            <a:r>
              <a:rPr lang="en-IN" sz="4000" b="1" u="sng" dirty="0">
                <a:latin typeface="Gabriola" panose="04040605051002020D02" pitchFamily="82" charset="0"/>
              </a:rPr>
              <a:t>Enhanced Convenience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b="1" dirty="0">
              <a:solidFill>
                <a:schemeClr val="accent4">
                  <a:lumMod val="50000"/>
                </a:schemeClr>
              </a:solidFill>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25000"/>
                  </a:schemeClr>
                </a:solidFill>
                <a:effectLst/>
                <a:latin typeface="Gabriola" panose="04040605051002020D02" pitchFamily="82" charset="0"/>
              </a:rPr>
              <a:t>On-Demand Support</a:t>
            </a: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 Chatbots provide round-the-clock availability, allowing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 customers </a:t>
            </a:r>
            <a:r>
              <a:rPr kumimoji="0" lang="en-US" altLang="en-US" sz="2400" b="0" i="0" strike="noStrike" cap="none" normalizeH="0" baseline="0" dirty="0">
                <a:ln>
                  <a:noFill/>
                </a:ln>
                <a:solidFill>
                  <a:schemeClr val="accent4">
                    <a:lumMod val="50000"/>
                  </a:schemeClr>
                </a:solidFill>
                <a:effectLst/>
                <a:latin typeface="Gabriola" panose="04040605051002020D02" pitchFamily="82" charset="0"/>
              </a:rPr>
              <a:t>to</a:t>
            </a:r>
            <a:r>
              <a:rPr kumimoji="0" lang="en-US" altLang="en-US" sz="2400" b="0" i="0" u="sng" strike="noStrike" cap="none" normalizeH="0" baseline="0" dirty="0">
                <a:ln>
                  <a:noFill/>
                </a:ln>
                <a:solidFill>
                  <a:schemeClr val="accent4">
                    <a:lumMod val="50000"/>
                  </a:schemeClr>
                </a:solidFill>
                <a:effectLst/>
                <a:latin typeface="Gabriola" panose="04040605051002020D02" pitchFamily="82" charset="0"/>
              </a:rPr>
              <a:t> </a:t>
            </a:r>
            <a:r>
              <a:rPr kumimoji="0" lang="en-US" altLang="en-US" sz="2400" b="0" i="1" u="sng" strike="noStrike" cap="none" normalizeH="0" baseline="0" dirty="0">
                <a:ln>
                  <a:noFill/>
                </a:ln>
                <a:solidFill>
                  <a:schemeClr val="accent4">
                    <a:lumMod val="50000"/>
                  </a:schemeClr>
                </a:solidFill>
                <a:effectLst/>
                <a:latin typeface="Gabriola" panose="04040605051002020D02" pitchFamily="82" charset="0"/>
              </a:rPr>
              <a:t>resolve issues anytime without waiting for a human agent.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1" u="sng"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25000"/>
                  </a:schemeClr>
                </a:solidFill>
                <a:effectLst/>
                <a:latin typeface="Gabriola" panose="04040605051002020D02" pitchFamily="82" charset="0"/>
              </a:rPr>
              <a:t>Self-Service Options</a:t>
            </a: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 By automating frequently asked questions (FAQs)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and routine queries, customers can quickly find answers and solutions.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25000"/>
                  </a:schemeClr>
                </a:solidFill>
                <a:effectLst/>
                <a:latin typeface="Gabriola" panose="04040605051002020D02" pitchFamily="82" charset="0"/>
              </a:rPr>
              <a:t>Statistical Insight</a:t>
            </a: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 </a:t>
            </a:r>
            <a:r>
              <a:rPr kumimoji="0" lang="en-US" altLang="en-US" sz="2400" b="0" i="1" u="sng" strike="noStrike" cap="none" normalizeH="0" baseline="0" dirty="0">
                <a:ln>
                  <a:noFill/>
                </a:ln>
                <a:solidFill>
                  <a:schemeClr val="accent4">
                    <a:lumMod val="50000"/>
                  </a:schemeClr>
                </a:solidFill>
                <a:effectLst/>
                <a:latin typeface="Gabriola" panose="04040605051002020D02" pitchFamily="82" charset="0"/>
              </a:rPr>
              <a:t>According to Gartner, by 2027, 25% of companies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sng" strike="noStrike" cap="none" normalizeH="0" baseline="0" dirty="0">
                <a:ln>
                  <a:noFill/>
                </a:ln>
                <a:solidFill>
                  <a:schemeClr val="accent4">
                    <a:lumMod val="50000"/>
                  </a:schemeClr>
                </a:solidFill>
                <a:effectLst/>
                <a:latin typeface="Gabriola" panose="04040605051002020D02" pitchFamily="82" charset="0"/>
              </a:rPr>
              <a:t> expected to integrate self-service chatbots </a:t>
            </a:r>
            <a:r>
              <a:rPr kumimoji="0" lang="en-US" altLang="en-US" sz="2400" b="0" i="0" u="none" strike="noStrike" cap="none" normalizeH="0" baseline="0" dirty="0">
                <a:ln>
                  <a:noFill/>
                </a:ln>
                <a:solidFill>
                  <a:schemeClr val="accent4">
                    <a:lumMod val="50000"/>
                  </a:schemeClr>
                </a:solidFill>
                <a:effectLst/>
                <a:latin typeface="Gabriola" panose="04040605051002020D02" pitchFamily="82" charset="0"/>
              </a:rPr>
              <a:t>across customer journeys, reducing customer effort.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Gabriola" panose="04040605051002020D02" pitchFamily="82" charset="0"/>
            </a:endParaRPr>
          </a:p>
          <a:p>
            <a:endParaRPr lang="en-IN" sz="2800" dirty="0">
              <a:latin typeface="Gabriola" panose="04040605051002020D02" pitchFamily="82" charset="0"/>
            </a:endParaRPr>
          </a:p>
        </p:txBody>
      </p:sp>
      <p:sp>
        <p:nvSpPr>
          <p:cNvPr id="4" name="Content Placeholder 3">
            <a:extLst>
              <a:ext uri="{FF2B5EF4-FFF2-40B4-BE49-F238E27FC236}">
                <a16:creationId xmlns:a16="http://schemas.microsoft.com/office/drawing/2014/main" id="{28AF2017-B5BD-C298-4AE9-0007F55FF53F}"/>
              </a:ext>
            </a:extLst>
          </p:cNvPr>
          <p:cNvSpPr>
            <a:spLocks noGrp="1"/>
          </p:cNvSpPr>
          <p:nvPr>
            <p:ph sz="half" idx="2"/>
          </p:nvPr>
        </p:nvSpPr>
        <p:spPr>
          <a:xfrm>
            <a:off x="7502759" y="1344257"/>
            <a:ext cx="6217918" cy="5695316"/>
          </a:xfrm>
        </p:spPr>
        <p:txBody>
          <a:bodyPr>
            <a:normAutofit lnSpcReduction="10000"/>
          </a:bodyPr>
          <a:lstStyle/>
          <a:p>
            <a:r>
              <a:rPr lang="en-IN" sz="3600" b="1" u="sng" dirty="0">
                <a:latin typeface="Gabriola" panose="04040605051002020D02" pitchFamily="82" charset="0"/>
              </a:rPr>
              <a:t>Faster Response Time</a:t>
            </a:r>
          </a:p>
          <a:p>
            <a:endParaRPr lang="en-IN" sz="2800" b="1" u="sng" dirty="0">
              <a:latin typeface="Gabriola" panose="04040605051002020D02" pitchFamily="82"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b="1" i="0" u="none" strike="noStrike" cap="none" normalizeH="0" baseline="0" dirty="0">
                <a:ln>
                  <a:noFill/>
                </a:ln>
                <a:solidFill>
                  <a:schemeClr val="bg2">
                    <a:lumMod val="25000"/>
                  </a:schemeClr>
                </a:solidFill>
                <a:effectLst/>
                <a:latin typeface="Gabriola" panose="04040605051002020D02" pitchFamily="82" charset="0"/>
              </a:rPr>
              <a:t>Instant Answers</a:t>
            </a:r>
            <a:r>
              <a:rPr kumimoji="0" lang="en-US" altLang="en-US" b="0" i="0" u="none" strike="noStrike" cap="none" normalizeH="0" baseline="0" dirty="0">
                <a:ln>
                  <a:noFill/>
                </a:ln>
                <a:solidFill>
                  <a:schemeClr val="accent4">
                    <a:lumMod val="50000"/>
                  </a:schemeClr>
                </a:solidFill>
                <a:effectLst/>
                <a:latin typeface="Gabriola" panose="04040605051002020D02" pitchFamily="82" charset="0"/>
              </a:rPr>
              <a:t>: Chatbots can respond within milliseconds, </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b="0" i="1" u="sng" strike="noStrike" cap="none" normalizeH="0" baseline="0" dirty="0">
                <a:ln>
                  <a:noFill/>
                </a:ln>
                <a:solidFill>
                  <a:schemeClr val="accent4">
                    <a:lumMod val="50000"/>
                  </a:schemeClr>
                </a:solidFill>
                <a:effectLst/>
                <a:latin typeface="Gabriola" panose="04040605051002020D02" pitchFamily="82" charset="0"/>
              </a:rPr>
              <a:t>reducing the average wait time for customers significantly.</a:t>
            </a:r>
          </a:p>
          <a:p>
            <a:pPr marL="0" marR="0" lvl="0" indent="0" algn="l" defTabSz="914400" rtl="0" eaLnBrk="0" fontAlgn="base" latinLnBrk="0" hangingPunct="0">
              <a:lnSpc>
                <a:spcPct val="120000"/>
              </a:lnSpc>
              <a:spcBef>
                <a:spcPct val="0"/>
              </a:spcBef>
              <a:spcAft>
                <a:spcPct val="0"/>
              </a:spcAft>
              <a:buClrTx/>
              <a:buSzTx/>
              <a:buFontTx/>
              <a:buChar char="•"/>
              <a:tabLst/>
            </a:pPr>
            <a:endParaRPr lang="en-US" altLang="en-US" i="1" u="sng" dirty="0">
              <a:solidFill>
                <a:schemeClr val="accent4">
                  <a:lumMod val="50000"/>
                </a:schemeClr>
              </a:solidFill>
              <a:latin typeface="Gabriola" panose="04040605051002020D02" pitchFamily="82" charset="0"/>
            </a:endParaRP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n-US" altLang="en-US" b="0" i="1" u="sng"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b="1" i="0" u="none" strike="noStrike" cap="none" normalizeH="0" baseline="0" dirty="0">
                <a:ln>
                  <a:noFill/>
                </a:ln>
                <a:solidFill>
                  <a:schemeClr val="bg2">
                    <a:lumMod val="25000"/>
                  </a:schemeClr>
                </a:solidFill>
                <a:effectLst/>
                <a:latin typeface="Gabriola" panose="04040605051002020D02" pitchFamily="82" charset="0"/>
              </a:rPr>
              <a:t>Real-Time Problem-Solving</a:t>
            </a:r>
            <a:r>
              <a:rPr kumimoji="0" lang="en-US" altLang="en-US" b="0" i="0" u="none" strike="noStrike" cap="none" normalizeH="0" baseline="0" dirty="0">
                <a:ln>
                  <a:noFill/>
                </a:ln>
                <a:solidFill>
                  <a:schemeClr val="accent4">
                    <a:lumMod val="50000"/>
                  </a:schemeClr>
                </a:solidFill>
                <a:effectLst/>
                <a:latin typeface="Gabriola" panose="04040605051002020D02" pitchFamily="82" charset="0"/>
              </a:rPr>
              <a:t>: For simple issues, bots can provide immediate solutions, </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b="0" i="0" u="none" strike="noStrike" cap="none" normalizeH="0" baseline="0" dirty="0">
                <a:ln>
                  <a:noFill/>
                </a:ln>
                <a:solidFill>
                  <a:schemeClr val="accent4">
                    <a:lumMod val="50000"/>
                  </a:schemeClr>
                </a:solidFill>
                <a:effectLst/>
                <a:latin typeface="Gabriola" panose="04040605051002020D02" pitchFamily="82" charset="0"/>
              </a:rPr>
              <a:t>avoiding the delays often associated with human agents.</a:t>
            </a:r>
          </a:p>
          <a:p>
            <a:pPr marL="0" marR="0" lvl="0" indent="0" algn="l" defTabSz="914400" rtl="0" eaLnBrk="0" fontAlgn="base" latinLnBrk="0" hangingPunct="0">
              <a:lnSpc>
                <a:spcPct val="120000"/>
              </a:lnSpc>
              <a:spcBef>
                <a:spcPct val="0"/>
              </a:spcBef>
              <a:spcAft>
                <a:spcPct val="0"/>
              </a:spcAft>
              <a:buClrTx/>
              <a:buSzTx/>
              <a:buFontTx/>
              <a:buChar char="•"/>
              <a:tabLst/>
            </a:pPr>
            <a:endParaRPr lang="en-US" altLang="en-US" dirty="0">
              <a:solidFill>
                <a:schemeClr val="accent4">
                  <a:lumMod val="50000"/>
                </a:schemeClr>
              </a:solidFill>
              <a:latin typeface="Gabriola" panose="04040605051002020D02" pitchFamily="82" charset="0"/>
            </a:endParaRP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n-US" altLang="en-US" b="0" i="0" u="none"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b="1" i="0" u="none" strike="noStrike" cap="none" normalizeH="0" baseline="0" dirty="0">
                <a:ln>
                  <a:noFill/>
                </a:ln>
                <a:solidFill>
                  <a:schemeClr val="bg2">
                    <a:lumMod val="25000"/>
                  </a:schemeClr>
                </a:solidFill>
                <a:effectLst/>
                <a:latin typeface="Gabriola" panose="04040605051002020D02" pitchFamily="82" charset="0"/>
              </a:rPr>
              <a:t>Statistical Insight</a:t>
            </a:r>
            <a:r>
              <a:rPr kumimoji="0" lang="en-US" altLang="en-US" b="0" i="0" u="none" strike="noStrike" cap="none" normalizeH="0" baseline="0" dirty="0">
                <a:ln>
                  <a:noFill/>
                </a:ln>
                <a:solidFill>
                  <a:schemeClr val="accent4">
                    <a:lumMod val="50000"/>
                  </a:schemeClr>
                </a:solidFill>
                <a:effectLst/>
                <a:latin typeface="Gabriola" panose="04040605051002020D02" pitchFamily="82" charset="0"/>
              </a:rPr>
              <a:t>: A study by Juniper Research estimates </a:t>
            </a:r>
            <a:r>
              <a:rPr kumimoji="0" lang="en-US" altLang="en-US" b="0" i="1" u="sng" strike="noStrike" cap="none" normalizeH="0" baseline="0" dirty="0">
                <a:ln>
                  <a:noFill/>
                </a:ln>
                <a:solidFill>
                  <a:schemeClr val="accent4">
                    <a:lumMod val="50000"/>
                  </a:schemeClr>
                </a:solidFill>
                <a:effectLst/>
                <a:latin typeface="Gabriola" panose="04040605051002020D02" pitchFamily="82" charset="0"/>
              </a:rPr>
              <a:t>that chatbots can save companies  over </a:t>
            </a:r>
            <a:r>
              <a:rPr kumimoji="0" lang="en-US" altLang="en-US" b="1" i="1" u="sng" strike="noStrike" cap="none" normalizeH="0" baseline="0" dirty="0">
                <a:ln>
                  <a:noFill/>
                </a:ln>
                <a:solidFill>
                  <a:schemeClr val="accent4">
                    <a:lumMod val="50000"/>
                  </a:schemeClr>
                </a:solidFill>
                <a:effectLst/>
                <a:latin typeface="Gabriola" panose="04040605051002020D02" pitchFamily="82" charset="0"/>
              </a:rPr>
              <a:t>$11 billion per year</a:t>
            </a:r>
            <a:r>
              <a:rPr kumimoji="0" lang="en-US" altLang="en-US" b="0" i="1" u="sng" strike="noStrike" cap="none" normalizeH="0" baseline="0" dirty="0">
                <a:ln>
                  <a:noFill/>
                </a:ln>
                <a:solidFill>
                  <a:schemeClr val="accent4">
                    <a:lumMod val="50000"/>
                  </a:schemeClr>
                </a:solidFill>
                <a:effectLst/>
                <a:latin typeface="Gabriola" panose="04040605051002020D02" pitchFamily="82" charset="0"/>
              </a:rPr>
              <a:t> </a:t>
            </a:r>
            <a:r>
              <a:rPr kumimoji="0" lang="en-US" altLang="en-US" b="0" i="0" u="none" strike="noStrike" cap="none" normalizeH="0" baseline="0" dirty="0">
                <a:ln>
                  <a:noFill/>
                </a:ln>
                <a:solidFill>
                  <a:schemeClr val="accent4">
                    <a:lumMod val="50000"/>
                  </a:schemeClr>
                </a:solidFill>
                <a:effectLst/>
                <a:latin typeface="Gabriola" panose="04040605051002020D02" pitchFamily="82" charset="0"/>
              </a:rPr>
              <a:t>in customer service costs by speeding up response times.</a:t>
            </a:r>
          </a:p>
          <a:p>
            <a:endParaRPr lang="en-IN" sz="1100" dirty="0">
              <a:latin typeface="Gabriola" panose="04040605051002020D02" pitchFamily="82" charset="0"/>
            </a:endParaRPr>
          </a:p>
        </p:txBody>
      </p:sp>
      <p:sp>
        <p:nvSpPr>
          <p:cNvPr id="8" name="Rectangle 4">
            <a:extLst>
              <a:ext uri="{FF2B5EF4-FFF2-40B4-BE49-F238E27FC236}">
                <a16:creationId xmlns:a16="http://schemas.microsoft.com/office/drawing/2014/main" id="{C21B95D8-63A1-D036-8E86-32CA063A802A}"/>
              </a:ext>
            </a:extLst>
          </p:cNvPr>
          <p:cNvSpPr>
            <a:spLocks noChangeArrowheads="1"/>
          </p:cNvSpPr>
          <p:nvPr/>
        </p:nvSpPr>
        <p:spPr bwMode="auto">
          <a:xfrm>
            <a:off x="-304800" y="-3628434"/>
            <a:ext cx="264816" cy="867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515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3506D0-E926-7B32-DA0A-DD038AEB091A}"/>
              </a:ext>
            </a:extLst>
          </p:cNvPr>
          <p:cNvSpPr>
            <a:spLocks noGrp="1"/>
          </p:cNvSpPr>
          <p:nvPr>
            <p:ph sz="half" idx="1"/>
          </p:nvPr>
        </p:nvSpPr>
        <p:spPr>
          <a:xfrm>
            <a:off x="282222" y="729968"/>
            <a:ext cx="6654801" cy="5500019"/>
          </a:xfrm>
        </p:spPr>
        <p:txBody>
          <a:bodyPr>
            <a:noAutofit/>
          </a:bodyPr>
          <a:lstStyle/>
          <a:p>
            <a:r>
              <a:rPr lang="en-IN" sz="4400" b="1" u="sng" dirty="0">
                <a:latin typeface="Gabriola" panose="04040605051002020D02" pitchFamily="82" charset="0"/>
              </a:rPr>
              <a:t>Greater Accessibility</a:t>
            </a:r>
          </a:p>
          <a:p>
            <a:pPr marL="0" indent="0">
              <a:buNone/>
            </a:pPr>
            <a:endParaRPr lang="en-IN" sz="2800" b="1" u="sng" dirty="0">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Gabriola" panose="04040605051002020D02" pitchFamily="82" charset="0"/>
              </a:rPr>
              <a:t>Voice-Activated Assistance</a:t>
            </a:r>
            <a:r>
              <a:rPr kumimoji="0" lang="en-US" altLang="en-US" sz="2800" b="0" i="0" u="none" strike="noStrike" cap="none" normalizeH="0" baseline="0" dirty="0">
                <a:ln>
                  <a:noFill/>
                </a:ln>
                <a:solidFill>
                  <a:schemeClr val="tx1"/>
                </a:solidFill>
                <a:effectLst/>
                <a:latin typeface="Gabriola" panose="04040605051002020D02" pitchFamily="82" charset="0"/>
              </a:rPr>
              <a:t>:   </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For customers who have difficulty navigating complex menus or interfaces, </a:t>
            </a: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voice-activated bots offer a user-friendly solution.</a:t>
            </a:r>
            <a:endParaRPr kumimoji="0" lang="en-US" altLang="en-US" sz="2800" b="0" i="0" u="none" strike="noStrike" cap="none" normalizeH="0" baseline="0" dirty="0">
              <a:ln>
                <a:noFill/>
              </a:ln>
              <a:solidFill>
                <a:schemeClr val="tx1"/>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Gabriola" panose="04040605051002020D02" pitchFamily="82" charset="0"/>
              </a:rPr>
              <a:t>Statistical Insight</a:t>
            </a:r>
            <a:r>
              <a:rPr kumimoji="0" lang="en-US" altLang="en-US" sz="2800" b="0" i="0" u="none" strike="noStrike" cap="none" normalizeH="0" baseline="0" dirty="0">
                <a:ln>
                  <a:noFill/>
                </a:ln>
                <a:solidFill>
                  <a:schemeClr val="tx1"/>
                </a:solidFill>
                <a:effectLst/>
                <a:latin typeface="Gabriola" panose="04040605051002020D02" pitchFamily="82" charset="0"/>
              </a:rPr>
              <a:t>:    </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The World Health Organization estimates that </a:t>
            </a:r>
            <a:r>
              <a:rPr kumimoji="0" lang="en-US" altLang="en-US" sz="2800" b="1" i="1" u="sng" strike="noStrike" cap="none" normalizeH="0" baseline="0" dirty="0">
                <a:ln>
                  <a:noFill/>
                </a:ln>
                <a:solidFill>
                  <a:schemeClr val="accent4">
                    <a:lumMod val="50000"/>
                  </a:schemeClr>
                </a:solidFill>
                <a:effectLst/>
                <a:latin typeface="Gabriola" panose="04040605051002020D02" pitchFamily="82" charset="0"/>
              </a:rPr>
              <a:t>1 billion people worldwide</a:t>
            </a: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live with disabilities,</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 highlighting the need for accessible customer service solutions.</a:t>
            </a:r>
          </a:p>
          <a:p>
            <a:endParaRPr lang="en-IN" sz="2800" dirty="0">
              <a:latin typeface="Gabriola" panose="04040605051002020D02" pitchFamily="82" charset="0"/>
            </a:endParaRPr>
          </a:p>
        </p:txBody>
      </p:sp>
      <p:sp>
        <p:nvSpPr>
          <p:cNvPr id="4" name="Content Placeholder 3">
            <a:extLst>
              <a:ext uri="{FF2B5EF4-FFF2-40B4-BE49-F238E27FC236}">
                <a16:creationId xmlns:a16="http://schemas.microsoft.com/office/drawing/2014/main" id="{0EA988F7-A0F2-CB11-BF38-94038C79C30C}"/>
              </a:ext>
            </a:extLst>
          </p:cNvPr>
          <p:cNvSpPr>
            <a:spLocks noGrp="1"/>
          </p:cNvSpPr>
          <p:nvPr>
            <p:ph sz="half" idx="2"/>
          </p:nvPr>
        </p:nvSpPr>
        <p:spPr>
          <a:xfrm>
            <a:off x="7463085" y="590692"/>
            <a:ext cx="6217920" cy="5221606"/>
          </a:xfrm>
        </p:spPr>
        <p:txBody>
          <a:bodyPr>
            <a:noAutofit/>
          </a:bodyPr>
          <a:lstStyle/>
          <a:p>
            <a:r>
              <a:rPr lang="en-IN" sz="4400" b="1" u="sng" dirty="0">
                <a:latin typeface="Gabriola" panose="04040605051002020D02" pitchFamily="82" charset="0"/>
              </a:rPr>
              <a:t>Trust and Reliability</a:t>
            </a:r>
          </a:p>
          <a:p>
            <a:pPr marL="0" indent="0">
              <a:buNone/>
            </a:pPr>
            <a:endParaRPr lang="en-IN" sz="4000" b="1" u="sng" dirty="0">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Gabriola" panose="04040605051002020D02" pitchFamily="82" charset="0"/>
              </a:rPr>
              <a:t>Improved Accuracy</a:t>
            </a:r>
            <a:r>
              <a:rPr kumimoji="0" lang="en-US" altLang="en-US" sz="2800" b="0" i="0" u="none" strike="noStrike" cap="none" normalizeH="0" baseline="0" dirty="0">
                <a:ln>
                  <a:noFill/>
                </a:ln>
                <a:solidFill>
                  <a:schemeClr val="tx1"/>
                </a:solidFill>
                <a:effectLst/>
                <a:latin typeface="Gabriola" panose="04040605051002020D02" pitchFamily="82" charset="0"/>
              </a:rPr>
              <a:t>:   </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As chatbots leverage advanced AI and machine learning algorithms,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their responses become more accurate, reducing misunderstandings or incorrect answers.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Gabriola" panose="04040605051002020D02" pitchFamily="82" charset="0"/>
              </a:rPr>
              <a:t>Statistical Insight</a:t>
            </a:r>
            <a:r>
              <a:rPr kumimoji="0" lang="en-US" altLang="en-US" sz="2800" b="0" i="0" u="none" strike="noStrike" cap="none" normalizeH="0" baseline="0" dirty="0">
                <a:ln>
                  <a:noFill/>
                </a:ln>
                <a:solidFill>
                  <a:schemeClr val="tx1"/>
                </a:solidFill>
                <a:effectLst/>
                <a:latin typeface="Gabriola" panose="04040605051002020D02" pitchFamily="82" charset="0"/>
              </a:rPr>
              <a:t>:   </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A study by Oracle suggests that </a:t>
            </a:r>
            <a:r>
              <a:rPr kumimoji="0" lang="en-US" altLang="en-US" sz="2800" b="1" i="1" u="sng" strike="noStrike" cap="none" normalizeH="0" baseline="0" dirty="0">
                <a:ln>
                  <a:noFill/>
                </a:ln>
                <a:solidFill>
                  <a:schemeClr val="accent4">
                    <a:lumMod val="50000"/>
                  </a:schemeClr>
                </a:solidFill>
                <a:effectLst/>
                <a:latin typeface="Gabriola" panose="04040605051002020D02" pitchFamily="82" charset="0"/>
              </a:rPr>
              <a:t>80% of businesses</a:t>
            </a: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 plan to use chatbots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1" u="sng" strike="noStrike" cap="none" normalizeH="0" baseline="0" dirty="0">
                <a:ln>
                  <a:noFill/>
                </a:ln>
                <a:solidFill>
                  <a:schemeClr val="accent4">
                    <a:lumMod val="50000"/>
                  </a:schemeClr>
                </a:solidFill>
                <a:effectLst/>
                <a:latin typeface="Gabriola" panose="04040605051002020D02" pitchFamily="82" charset="0"/>
              </a:rPr>
              <a:t> for customer interactions by 2025,</a:t>
            </a:r>
            <a:r>
              <a:rPr kumimoji="0" lang="en-US" altLang="en-US" sz="2800" b="0" i="0" u="none" strike="noStrike" cap="none" normalizeH="0" baseline="0" dirty="0">
                <a:ln>
                  <a:noFill/>
                </a:ln>
                <a:solidFill>
                  <a:schemeClr val="accent4">
                    <a:lumMod val="50000"/>
                  </a:schemeClr>
                </a:solidFill>
                <a:effectLst/>
                <a:latin typeface="Gabriola" panose="04040605051002020D02" pitchFamily="82" charset="0"/>
              </a:rPr>
              <a:t> reinforcing the reliability and trustworthiness of automated systems.</a:t>
            </a:r>
          </a:p>
          <a:p>
            <a:endParaRPr lang="en-IN" sz="2800" dirty="0">
              <a:latin typeface="Gabriola" panose="04040605051002020D02" pitchFamily="82" charset="0"/>
            </a:endParaRPr>
          </a:p>
        </p:txBody>
      </p:sp>
    </p:spTree>
    <p:extLst>
      <p:ext uri="{BB962C8B-B14F-4D97-AF65-F5344CB8AC3E}">
        <p14:creationId xmlns:p14="http://schemas.microsoft.com/office/powerpoint/2010/main" val="16221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D674-AD06-7BAB-4D07-FFD3553BD379}"/>
              </a:ext>
            </a:extLst>
          </p:cNvPr>
          <p:cNvSpPr>
            <a:spLocks noGrp="1"/>
          </p:cNvSpPr>
          <p:nvPr>
            <p:ph type="title"/>
          </p:nvPr>
        </p:nvSpPr>
        <p:spPr>
          <a:xfrm>
            <a:off x="339796" y="370417"/>
            <a:ext cx="12618720" cy="1295048"/>
          </a:xfrm>
        </p:spPr>
        <p:txBody>
          <a:bodyPr>
            <a:normAutofit fontScale="90000"/>
          </a:bodyPr>
          <a:lstStyle/>
          <a:p>
            <a:pPr algn="ctr"/>
            <a:r>
              <a:rPr lang="en-US" sz="7200" dirty="0">
                <a:solidFill>
                  <a:schemeClr val="accent1"/>
                </a:solidFill>
                <a:latin typeface="Gabriola" panose="04040605051002020D02" pitchFamily="82" charset="0"/>
              </a:rPr>
              <a:t>GLOBAL MARKET DEMAND OF CHATBOTS</a:t>
            </a:r>
            <a:endParaRPr lang="en-IN" sz="7200" dirty="0">
              <a:solidFill>
                <a:schemeClr val="accent1"/>
              </a:solidFill>
              <a:latin typeface="Gabriola" panose="04040605051002020D02" pitchFamily="82" charset="0"/>
            </a:endParaRPr>
          </a:p>
        </p:txBody>
      </p:sp>
      <p:pic>
        <p:nvPicPr>
          <p:cNvPr id="4098" name="Picture 2" descr="Chatbot Market Size, Trends and Projections">
            <a:extLst>
              <a:ext uri="{FF2B5EF4-FFF2-40B4-BE49-F238E27FC236}">
                <a16:creationId xmlns:a16="http://schemas.microsoft.com/office/drawing/2014/main" id="{506984FD-3015-BEAD-CC49-46D76102458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170414" y="1665465"/>
            <a:ext cx="8592608" cy="51287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4931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lobal Chatbot Market Value to Increase by $1.11 Billion during 2020-2024 |  Business Continuity Plan and Forecast for the New Normal | Technavio |  Business Wire">
            <a:extLst>
              <a:ext uri="{FF2B5EF4-FFF2-40B4-BE49-F238E27FC236}">
                <a16:creationId xmlns:a16="http://schemas.microsoft.com/office/drawing/2014/main" id="{80766FE2-DF87-0078-915F-1251C33FE0D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318984" y="595684"/>
            <a:ext cx="10579453" cy="59509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344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F6F13C-7463-681D-7CCB-9D86C2328709}"/>
              </a:ext>
            </a:extLst>
          </p:cNvPr>
          <p:cNvSpPr>
            <a:spLocks noGrp="1"/>
          </p:cNvSpPr>
          <p:nvPr>
            <p:ph type="title"/>
          </p:nvPr>
        </p:nvSpPr>
        <p:spPr>
          <a:xfrm>
            <a:off x="1368990" y="316090"/>
            <a:ext cx="4718684" cy="1148080"/>
          </a:xfrm>
        </p:spPr>
        <p:txBody>
          <a:bodyPr>
            <a:noAutofit/>
          </a:bodyPr>
          <a:lstStyle/>
          <a:p>
            <a:pPr algn="ctr"/>
            <a:r>
              <a:rPr lang="en-US" sz="9600" dirty="0">
                <a:solidFill>
                  <a:schemeClr val="accent2">
                    <a:lumMod val="60000"/>
                    <a:lumOff val="40000"/>
                  </a:schemeClr>
                </a:solidFill>
                <a:latin typeface="Gabriola" panose="04040605051002020D02" pitchFamily="82" charset="0"/>
              </a:rPr>
              <a:t>FEATURES</a:t>
            </a:r>
            <a:endParaRPr lang="en-IN" sz="9600" dirty="0">
              <a:solidFill>
                <a:schemeClr val="accent2">
                  <a:lumMod val="60000"/>
                  <a:lumOff val="40000"/>
                </a:schemeClr>
              </a:solidFill>
              <a:latin typeface="Gabriola" panose="04040605051002020D02" pitchFamily="82" charset="0"/>
            </a:endParaRPr>
          </a:p>
        </p:txBody>
      </p:sp>
      <p:pic>
        <p:nvPicPr>
          <p:cNvPr id="5122" name="Picture 2" descr="Why Your Business Needs Chatbots: Benefits &amp; Effectiveness">
            <a:extLst>
              <a:ext uri="{FF2B5EF4-FFF2-40B4-BE49-F238E27FC236}">
                <a16:creationId xmlns:a16="http://schemas.microsoft.com/office/drawing/2014/main" id="{A7391A0B-D1D5-3617-59C3-CC06646F3D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44177" y="312703"/>
            <a:ext cx="6397766" cy="6668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 Placeholder 6">
            <a:extLst>
              <a:ext uri="{FF2B5EF4-FFF2-40B4-BE49-F238E27FC236}">
                <a16:creationId xmlns:a16="http://schemas.microsoft.com/office/drawing/2014/main" id="{C43F2FB2-AFF0-F138-87A9-15DFE9DB7CBA}"/>
              </a:ext>
            </a:extLst>
          </p:cNvPr>
          <p:cNvSpPr>
            <a:spLocks noGrp="1"/>
          </p:cNvSpPr>
          <p:nvPr>
            <p:ph type="body" sz="half" idx="2"/>
          </p:nvPr>
        </p:nvSpPr>
        <p:spPr>
          <a:xfrm>
            <a:off x="352990" y="1689946"/>
            <a:ext cx="7526654" cy="5444631"/>
          </a:xfrm>
        </p:spPr>
        <p:txBody>
          <a:bodyPr>
            <a:normAutofit fontScale="92500" lnSpcReduction="10000"/>
          </a:bodyPr>
          <a:lstStyle/>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rPr>
              <a:t>  AI-Based Artist Selection and Voice Synthesis</a:t>
            </a:r>
          </a:p>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rPr>
              <a:t>Seller Complaint Tracking and Reporting</a:t>
            </a:r>
            <a:endPar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ndParaRPr>
          </a:p>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cs typeface="Gelasio" pitchFamily="34" charset="-120"/>
              </a:rPr>
              <a:t>  MULTILINGUAL SUPPORT</a:t>
            </a:r>
          </a:p>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rPr>
              <a:t>  Text and Voice Response Options</a:t>
            </a:r>
          </a:p>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rPr>
              <a:t>Chat Export Features</a:t>
            </a:r>
          </a:p>
          <a:p>
            <a:pPr marL="342900" indent="-342900">
              <a:lnSpc>
                <a:spcPct val="150000"/>
              </a:lnSpc>
              <a:buFont typeface="Wingdings" panose="05000000000000000000" pitchFamily="2" charset="2"/>
              <a:buChar char="à"/>
            </a:pPr>
            <a:r>
              <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rPr>
              <a:t>Escalation to Live Executive</a:t>
            </a:r>
          </a:p>
          <a:p>
            <a:pPr marL="342900" indent="-342900">
              <a:lnSpc>
                <a:spcPct val="150000"/>
              </a:lnSpc>
              <a:buFont typeface="Wingdings" panose="05000000000000000000" pitchFamily="2" charset="2"/>
              <a:buChar char="à"/>
            </a:pPr>
            <a:endParaRPr lang="en-US" sz="3200" b="1" u="sng" spc="300"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a typeface="Gelasio" pitchFamily="34" charset="-122"/>
              <a:cs typeface="Gelasio" pitchFamily="34" charset="-120"/>
            </a:endParaRPr>
          </a:p>
          <a:p>
            <a:pPr marL="342900" indent="-342900">
              <a:lnSpc>
                <a:spcPct val="150000"/>
              </a:lnSpc>
              <a:buFont typeface="Wingdings" panose="05000000000000000000" pitchFamily="2" charset="2"/>
              <a:buChar char="à"/>
            </a:pPr>
            <a:endParaRPr lang="en-US" sz="3200" b="1" u="sng" dirty="0">
              <a:solidFill>
                <a:schemeClr val="accent2">
                  <a:lumMod val="50000"/>
                </a:schemeClr>
              </a:solidFill>
              <a:effectLst>
                <a:outerShdw blurRad="38100" dist="38100" dir="2700000" algn="tl">
                  <a:srgbClr val="000000">
                    <a:alpha val="43137"/>
                  </a:srgbClr>
                </a:outerShdw>
              </a:effectLst>
              <a:latin typeface="Bahnschrift SemiBold Condensed" panose="020B0502040204020203" pitchFamily="34" charset="0"/>
            </a:endParaRPr>
          </a:p>
          <a:p>
            <a:pPr marL="342900" indent="-342900">
              <a:lnSpc>
                <a:spcPct val="150000"/>
              </a:lnSpc>
              <a:buFont typeface="Wingdings" panose="05000000000000000000" pitchFamily="2" charset="2"/>
              <a:buChar char="à"/>
            </a:pPr>
            <a:endParaRPr lang="en-US" sz="2000" dirty="0">
              <a:latin typeface="Bahnschrift SemiBold Condensed" panose="020B0502040204020203" pitchFamily="34" charset="0"/>
            </a:endParaRPr>
          </a:p>
          <a:p>
            <a:pPr marL="342900" indent="-342900">
              <a:lnSpc>
                <a:spcPct val="150000"/>
              </a:lnSpc>
              <a:buFont typeface="Wingdings" panose="05000000000000000000" pitchFamily="2" charset="2"/>
              <a:buChar char="à"/>
            </a:pPr>
            <a:endParaRPr lang="en-US" sz="2000" dirty="0">
              <a:latin typeface="Bahnschrift SemiBold Condensed" panose="020B0502040204020203" pitchFamily="34" charset="0"/>
            </a:endParaRPr>
          </a:p>
          <a:p>
            <a:pPr marL="342900" indent="-342900">
              <a:lnSpc>
                <a:spcPct val="150000"/>
              </a:lnSpc>
              <a:buFont typeface="Wingdings" panose="05000000000000000000" pitchFamily="2" charset="2"/>
              <a:buChar char="à"/>
            </a:pPr>
            <a:endParaRPr lang="en-US" sz="2000" dirty="0">
              <a:latin typeface="Bahnschrift SemiBold Condensed" panose="020B0502040204020203" pitchFamily="34" charset="0"/>
            </a:endParaRPr>
          </a:p>
          <a:p>
            <a:pPr>
              <a:lnSpc>
                <a:spcPct val="150000"/>
              </a:lnSpc>
            </a:pPr>
            <a:endParaRPr lang="en-IN" dirty="0">
              <a:latin typeface="Bahnschrift SemiBold Condensed" panose="020B0502040204020203" pitchFamily="34" charset="0"/>
            </a:endParaRPr>
          </a:p>
        </p:txBody>
      </p:sp>
    </p:spTree>
    <p:extLst>
      <p:ext uri="{BB962C8B-B14F-4D97-AF65-F5344CB8AC3E}">
        <p14:creationId xmlns:p14="http://schemas.microsoft.com/office/powerpoint/2010/main" val="2885695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209</TotalTime>
  <Words>1381</Words>
  <Application>Microsoft Office PowerPoint</Application>
  <PresentationFormat>Custom</PresentationFormat>
  <Paragraphs>207</Paragraphs>
  <Slides>17</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Gabriola</vt:lpstr>
      <vt:lpstr>Arial,Sans-Serif</vt:lpstr>
      <vt:lpstr>Trebuchet MS</vt:lpstr>
      <vt:lpstr>Wingdings</vt:lpstr>
      <vt:lpstr>Calibri</vt:lpstr>
      <vt:lpstr>Gelasio</vt:lpstr>
      <vt:lpstr>Wingdings 3</vt:lpstr>
      <vt:lpstr>Bahnschrift SemiBold Condensed</vt:lpstr>
      <vt:lpstr>Arial</vt:lpstr>
      <vt:lpstr>Lato</vt:lpstr>
      <vt:lpstr>-apple-system</vt:lpstr>
      <vt:lpstr>Facet</vt:lpstr>
      <vt:lpstr>PowerPoint Presentation</vt:lpstr>
      <vt:lpstr>PowerPoint Presentation</vt:lpstr>
      <vt:lpstr>FUTURE OF CUSTOMER SERVICE CHATBOT</vt:lpstr>
      <vt:lpstr>PowerPoint Presentation</vt:lpstr>
      <vt:lpstr>IMPACT OF CHATBOTS ON CUSTOMER LIFE</vt:lpstr>
      <vt:lpstr>PowerPoint Presentation</vt:lpstr>
      <vt:lpstr>GLOBAL MARKET DEMAND OF CHATBOTS</vt:lpstr>
      <vt:lpstr>PowerPoint Presentation</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kartikey vats</cp:lastModifiedBy>
  <cp:revision>41</cp:revision>
  <dcterms:created xsi:type="dcterms:W3CDTF">2024-09-14T06:35:17Z</dcterms:created>
  <dcterms:modified xsi:type="dcterms:W3CDTF">2024-09-15T11:14:58Z</dcterms:modified>
</cp:coreProperties>
</file>